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1053" r:id="rId2"/>
    <p:sldId id="256" r:id="rId3"/>
    <p:sldId id="258" r:id="rId4"/>
    <p:sldId id="261" r:id="rId5"/>
    <p:sldId id="1061" r:id="rId6"/>
    <p:sldId id="1059" r:id="rId7"/>
    <p:sldId id="1064" r:id="rId8"/>
    <p:sldId id="1063" r:id="rId9"/>
    <p:sldId id="1057" r:id="rId10"/>
    <p:sldId id="1058" r:id="rId11"/>
    <p:sldId id="262" r:id="rId12"/>
    <p:sldId id="10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68E2"/>
    <a:srgbClr val="D215B9"/>
    <a:srgbClr val="358CA3"/>
    <a:srgbClr val="408BCE"/>
    <a:srgbClr val="FFFFFF"/>
    <a:srgbClr val="EC7C30"/>
    <a:srgbClr val="4472C4"/>
    <a:srgbClr val="5B9BD5"/>
    <a:srgbClr val="161E3B"/>
    <a:srgbClr val="172B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07EE4-BE73-42A4-8264-8795228B3D47}" v="26" dt="2023-10-12T14:53:14.222"/>
    <p1510:client id="{290A4D3E-FB1D-44E9-B215-F2879283A708}" v="58" dt="2023-10-12T13:17:56.523"/>
    <p1510:client id="{63496432-9009-489F-8A77-A1EF92FB2F26}" v="34" dt="2023-10-12T14:41:47.007"/>
    <p1510:client id="{6575BCD5-5628-4855-A9B9-14D19FF94BF4}" v="10" dt="2023-10-12T14:47:30.112"/>
    <p1510:client id="{6A6E25A3-861C-48A7-AED7-3E4C084B4428}" v="9" dt="2023-10-12T14:55:53.296"/>
    <p1510:client id="{99C45EC1-2EE7-42BC-8BB4-E68AD4E6F885}" v="14" dt="2023-10-12T12:57:35.508"/>
    <p1510:client id="{AD08BC88-8F50-45A4-A3B4-FE57CC319F9E}" v="418" dt="2023-10-12T15:28:33.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1E407EE4-BE73-42A4-8264-8795228B3D47}"/>
    <pc:docChg chg="addSld modSld">
      <pc:chgData name="Guest User" userId="" providerId="Windows Live" clId="Web-{1E407EE4-BE73-42A4-8264-8795228B3D47}" dt="2023-10-12T14:53:14.222" v="24"/>
      <pc:docMkLst>
        <pc:docMk/>
      </pc:docMkLst>
      <pc:sldChg chg="addSp modSp">
        <pc:chgData name="Guest User" userId="" providerId="Windows Live" clId="Web-{1E407EE4-BE73-42A4-8264-8795228B3D47}" dt="2023-10-12T14:53:14.222" v="24"/>
        <pc:sldMkLst>
          <pc:docMk/>
          <pc:sldMk cId="3057882583" sldId="1055"/>
        </pc:sldMkLst>
        <pc:spChg chg="add mod">
          <ac:chgData name="Guest User" userId="" providerId="Windows Live" clId="Web-{1E407EE4-BE73-42A4-8264-8795228B3D47}" dt="2023-10-12T14:53:14.222" v="24"/>
          <ac:spMkLst>
            <pc:docMk/>
            <pc:sldMk cId="3057882583" sldId="1055"/>
            <ac:spMk id="2" creationId="{B649E4C3-F19A-4948-2DC8-1658FB1AD467}"/>
          </ac:spMkLst>
        </pc:spChg>
        <pc:picChg chg="mod">
          <ac:chgData name="Guest User" userId="" providerId="Windows Live" clId="Web-{1E407EE4-BE73-42A4-8264-8795228B3D47}" dt="2023-10-12T14:52:27.877" v="21" actId="1076"/>
          <ac:picMkLst>
            <pc:docMk/>
            <pc:sldMk cId="3057882583" sldId="1055"/>
            <ac:picMk id="2052" creationId="{9E27DFBA-0778-D046-510E-C5FE23F43283}"/>
          </ac:picMkLst>
        </pc:picChg>
      </pc:sldChg>
      <pc:sldChg chg="modSp">
        <pc:chgData name="Guest User" userId="" providerId="Windows Live" clId="Web-{1E407EE4-BE73-42A4-8264-8795228B3D47}" dt="2023-10-12T14:48:25.119" v="20" actId="1076"/>
        <pc:sldMkLst>
          <pc:docMk/>
          <pc:sldMk cId="3903454398" sldId="1057"/>
        </pc:sldMkLst>
        <pc:picChg chg="mod">
          <ac:chgData name="Guest User" userId="" providerId="Windows Live" clId="Web-{1E407EE4-BE73-42A4-8264-8795228B3D47}" dt="2023-10-12T14:48:25.119" v="20" actId="1076"/>
          <ac:picMkLst>
            <pc:docMk/>
            <pc:sldMk cId="3903454398" sldId="1057"/>
            <ac:picMk id="2" creationId="{2BC70384-4C7D-5ABF-A141-A62FC52C56B0}"/>
          </ac:picMkLst>
        </pc:picChg>
        <pc:picChg chg="mod">
          <ac:chgData name="Guest User" userId="" providerId="Windows Live" clId="Web-{1E407EE4-BE73-42A4-8264-8795228B3D47}" dt="2023-10-12T14:46:43.506" v="18" actId="14100"/>
          <ac:picMkLst>
            <pc:docMk/>
            <pc:sldMk cId="3903454398" sldId="1057"/>
            <ac:picMk id="5" creationId="{33E628F1-F9C7-DA5F-5A5E-B920783D9D48}"/>
          </ac:picMkLst>
        </pc:picChg>
      </pc:sldChg>
      <pc:sldChg chg="addSp delSp modSp new">
        <pc:chgData name="Guest User" userId="" providerId="Windows Live" clId="Web-{1E407EE4-BE73-42A4-8264-8795228B3D47}" dt="2023-10-12T14:46:11.521" v="17" actId="1076"/>
        <pc:sldMkLst>
          <pc:docMk/>
          <pc:sldMk cId="230906622" sldId="1063"/>
        </pc:sldMkLst>
        <pc:spChg chg="mod">
          <ac:chgData name="Guest User" userId="" providerId="Windows Live" clId="Web-{1E407EE4-BE73-42A4-8264-8795228B3D47}" dt="2023-10-12T14:46:01.630" v="15"/>
          <ac:spMkLst>
            <pc:docMk/>
            <pc:sldMk cId="230906622" sldId="1063"/>
            <ac:spMk id="2" creationId="{0FDB1BD8-5B80-F7ED-7F60-A99C7A5E66E2}"/>
          </ac:spMkLst>
        </pc:spChg>
        <pc:spChg chg="del">
          <ac:chgData name="Guest User" userId="" providerId="Windows Live" clId="Web-{1E407EE4-BE73-42A4-8264-8795228B3D47}" dt="2023-10-12T14:45:21.113" v="13"/>
          <ac:spMkLst>
            <pc:docMk/>
            <pc:sldMk cId="230906622" sldId="1063"/>
            <ac:spMk id="3" creationId="{B071EA99-59D4-B410-EDE6-06B019EB1252}"/>
          </ac:spMkLst>
        </pc:spChg>
        <pc:picChg chg="add mod ord">
          <ac:chgData name="Guest User" userId="" providerId="Windows Live" clId="Web-{1E407EE4-BE73-42A4-8264-8795228B3D47}" dt="2023-10-12T14:46:11.521" v="17" actId="1076"/>
          <ac:picMkLst>
            <pc:docMk/>
            <pc:sldMk cId="230906622" sldId="1063"/>
            <ac:picMk id="4" creationId="{7AA0AA21-57B1-76C4-9553-A5FD3A891EC5}"/>
          </ac:picMkLst>
        </pc:picChg>
      </pc:sldChg>
    </pc:docChg>
  </pc:docChgLst>
  <pc:docChgLst>
    <pc:chgData name="Guest User" providerId="Windows Live" clId="Web-{6A6E25A3-861C-48A7-AED7-3E4C084B4428}"/>
    <pc:docChg chg="addSld modSld">
      <pc:chgData name="Guest User" userId="" providerId="Windows Live" clId="Web-{6A6E25A3-861C-48A7-AED7-3E4C084B4428}" dt="2023-10-12T14:55:53.296" v="8" actId="1076"/>
      <pc:docMkLst>
        <pc:docMk/>
      </pc:docMkLst>
      <pc:sldChg chg="delSp modSp">
        <pc:chgData name="Guest User" userId="" providerId="Windows Live" clId="Web-{6A6E25A3-861C-48A7-AED7-3E4C084B4428}" dt="2023-10-12T14:55:11.341" v="4"/>
        <pc:sldMkLst>
          <pc:docMk/>
          <pc:sldMk cId="3057882583" sldId="1055"/>
        </pc:sldMkLst>
        <pc:spChg chg="del">
          <ac:chgData name="Guest User" userId="" providerId="Windows Live" clId="Web-{6A6E25A3-861C-48A7-AED7-3E4C084B4428}" dt="2023-10-12T14:55:11.341" v="4"/>
          <ac:spMkLst>
            <pc:docMk/>
            <pc:sldMk cId="3057882583" sldId="1055"/>
            <ac:spMk id="2" creationId="{B649E4C3-F19A-4948-2DC8-1658FB1AD467}"/>
          </ac:spMkLst>
        </pc:spChg>
        <pc:picChg chg="mod modCrop">
          <ac:chgData name="Guest User" userId="" providerId="Windows Live" clId="Web-{6A6E25A3-861C-48A7-AED7-3E4C084B4428}" dt="2023-10-12T14:55:05.077" v="3" actId="1076"/>
          <ac:picMkLst>
            <pc:docMk/>
            <pc:sldMk cId="3057882583" sldId="1055"/>
            <ac:picMk id="5" creationId="{33E628F1-F9C7-DA5F-5A5E-B920783D9D48}"/>
          </ac:picMkLst>
        </pc:picChg>
      </pc:sldChg>
      <pc:sldChg chg="delSp modSp add replId">
        <pc:chgData name="Guest User" userId="" providerId="Windows Live" clId="Web-{6A6E25A3-861C-48A7-AED7-3E4C084B4428}" dt="2023-10-12T14:55:53.296" v="8" actId="1076"/>
        <pc:sldMkLst>
          <pc:docMk/>
          <pc:sldMk cId="2515884879" sldId="1064"/>
        </pc:sldMkLst>
        <pc:spChg chg="mod">
          <ac:chgData name="Guest User" userId="" providerId="Windows Live" clId="Web-{6A6E25A3-861C-48A7-AED7-3E4C084B4428}" dt="2023-10-12T14:55:53.296" v="8" actId="1076"/>
          <ac:spMkLst>
            <pc:docMk/>
            <pc:sldMk cId="2515884879" sldId="1064"/>
            <ac:spMk id="3" creationId="{7A9D4476-786D-74BA-9F50-15E13030CB92}"/>
          </ac:spMkLst>
        </pc:spChg>
        <pc:picChg chg="del">
          <ac:chgData name="Guest User" userId="" providerId="Windows Live" clId="Web-{6A6E25A3-861C-48A7-AED7-3E4C084B4428}" dt="2023-10-12T14:55:40.483" v="6"/>
          <ac:picMkLst>
            <pc:docMk/>
            <pc:sldMk cId="2515884879" sldId="1064"/>
            <ac:picMk id="5" creationId="{33E628F1-F9C7-DA5F-5A5E-B920783D9D48}"/>
          </ac:picMkLst>
        </pc:picChg>
        <pc:picChg chg="mod">
          <ac:chgData name="Guest User" userId="" providerId="Windows Live" clId="Web-{6A6E25A3-861C-48A7-AED7-3E4C084B4428}" dt="2023-10-12T14:55:46.390" v="7" actId="1076"/>
          <ac:picMkLst>
            <pc:docMk/>
            <pc:sldMk cId="2515884879" sldId="1064"/>
            <ac:picMk id="2052" creationId="{9E27DFBA-0778-D046-510E-C5FE23F43283}"/>
          </ac:picMkLst>
        </pc:picChg>
      </pc:sldChg>
    </pc:docChg>
  </pc:docChgLst>
  <pc:docChgLst>
    <pc:chgData name="Guest User" providerId="Windows Live" clId="Web-{63496432-9009-489F-8A77-A1EF92FB2F26}"/>
    <pc:docChg chg="addSld modSld">
      <pc:chgData name="Guest User" userId="" providerId="Windows Live" clId="Web-{63496432-9009-489F-8A77-A1EF92FB2F26}" dt="2023-10-12T14:41:44.507" v="31" actId="20577"/>
      <pc:docMkLst>
        <pc:docMk/>
      </pc:docMkLst>
      <pc:sldChg chg="modSp new">
        <pc:chgData name="Guest User" userId="" providerId="Windows Live" clId="Web-{63496432-9009-489F-8A77-A1EF92FB2F26}" dt="2023-10-12T14:41:44.507" v="31" actId="20577"/>
        <pc:sldMkLst>
          <pc:docMk/>
          <pc:sldMk cId="2905917812" sldId="1062"/>
        </pc:sldMkLst>
        <pc:spChg chg="mod">
          <ac:chgData name="Guest User" userId="" providerId="Windows Live" clId="Web-{63496432-9009-489F-8A77-A1EF92FB2F26}" dt="2023-10-12T14:41:44.507" v="31" actId="20577"/>
          <ac:spMkLst>
            <pc:docMk/>
            <pc:sldMk cId="2905917812" sldId="1062"/>
            <ac:spMk id="2" creationId="{FC486ABB-B360-7426-1B05-BD81EEDF90BF}"/>
          </ac:spMkLst>
        </pc:spChg>
      </pc:sldChg>
    </pc:docChg>
  </pc:docChgLst>
  <pc:docChgLst>
    <pc:chgData name="Guest User" providerId="Windows Live" clId="Web-{6575BCD5-5628-4855-A9B9-14D19FF94BF4}"/>
    <pc:docChg chg="modSld">
      <pc:chgData name="Guest User" userId="" providerId="Windows Live" clId="Web-{6575BCD5-5628-4855-A9B9-14D19FF94BF4}" dt="2023-10-12T14:47:30.112" v="4" actId="20577"/>
      <pc:docMkLst>
        <pc:docMk/>
      </pc:docMkLst>
      <pc:sldChg chg="modSp">
        <pc:chgData name="Guest User" userId="" providerId="Windows Live" clId="Web-{6575BCD5-5628-4855-A9B9-14D19FF94BF4}" dt="2023-10-12T14:47:30.112" v="4" actId="20577"/>
        <pc:sldMkLst>
          <pc:docMk/>
          <pc:sldMk cId="4180052838" sldId="258"/>
        </pc:sldMkLst>
        <pc:spChg chg="mod">
          <ac:chgData name="Guest User" userId="" providerId="Windows Live" clId="Web-{6575BCD5-5628-4855-A9B9-14D19FF94BF4}" dt="2023-10-12T14:47:30.112" v="4" actId="20577"/>
          <ac:spMkLst>
            <pc:docMk/>
            <pc:sldMk cId="4180052838" sldId="258"/>
            <ac:spMk id="4" creationId="{52DBD59D-278C-FB0C-34A4-816BF25C1568}"/>
          </ac:spMkLst>
        </pc:spChg>
      </pc:sldChg>
    </pc:docChg>
  </pc:docChgLst>
  <pc:docChgLst>
    <pc:chgData name="Guest User" providerId="Windows Live" clId="Web-{290A4D3E-FB1D-44E9-B215-F2879283A708}"/>
    <pc:docChg chg="modSld">
      <pc:chgData name="Guest User" userId="" providerId="Windows Live" clId="Web-{290A4D3E-FB1D-44E9-B215-F2879283A708}" dt="2023-10-12T13:17:54.773" v="55"/>
      <pc:docMkLst>
        <pc:docMk/>
      </pc:docMkLst>
      <pc:sldChg chg="addSp modSp">
        <pc:chgData name="Guest User" userId="" providerId="Windows Live" clId="Web-{290A4D3E-FB1D-44E9-B215-F2879283A708}" dt="2023-10-12T13:15:13.376" v="47" actId="1076"/>
        <pc:sldMkLst>
          <pc:docMk/>
          <pc:sldMk cId="3903454398" sldId="1057"/>
        </pc:sldMkLst>
        <pc:spChg chg="add mod">
          <ac:chgData name="Guest User" userId="" providerId="Windows Live" clId="Web-{290A4D3E-FB1D-44E9-B215-F2879283A708}" dt="2023-10-12T13:11:43.525" v="18" actId="14100"/>
          <ac:spMkLst>
            <pc:docMk/>
            <pc:sldMk cId="3903454398" sldId="1057"/>
            <ac:spMk id="7" creationId="{779E70B6-02FC-35EF-F9D2-2B1EC14099E7}"/>
          </ac:spMkLst>
        </pc:spChg>
        <pc:spChg chg="add mod">
          <ac:chgData name="Guest User" userId="" providerId="Windows Live" clId="Web-{290A4D3E-FB1D-44E9-B215-F2879283A708}" dt="2023-10-12T13:15:01.970" v="44" actId="14100"/>
          <ac:spMkLst>
            <pc:docMk/>
            <pc:sldMk cId="3903454398" sldId="1057"/>
            <ac:spMk id="10" creationId="{10E9C5D5-8234-473B-25D9-49BFA9E7B5C7}"/>
          </ac:spMkLst>
        </pc:spChg>
        <pc:picChg chg="add mod">
          <ac:chgData name="Guest User" userId="" providerId="Windows Live" clId="Web-{290A4D3E-FB1D-44E9-B215-F2879283A708}" dt="2023-10-12T13:15:13.376" v="47" actId="1076"/>
          <ac:picMkLst>
            <pc:docMk/>
            <pc:sldMk cId="3903454398" sldId="1057"/>
            <ac:picMk id="2" creationId="{2BC70384-4C7D-5ABF-A141-A62FC52C56B0}"/>
          </ac:picMkLst>
        </pc:picChg>
        <pc:picChg chg="mod">
          <ac:chgData name="Guest User" userId="" providerId="Windows Live" clId="Web-{290A4D3E-FB1D-44E9-B215-F2879283A708}" dt="2023-10-12T13:11:46.260" v="19" actId="1076"/>
          <ac:picMkLst>
            <pc:docMk/>
            <pc:sldMk cId="3903454398" sldId="1057"/>
            <ac:picMk id="3" creationId="{5DE0A1D9-B0BF-316D-0E8A-AFAC3191B3B3}"/>
          </ac:picMkLst>
        </pc:picChg>
        <pc:picChg chg="add mod">
          <ac:chgData name="Guest User" userId="" providerId="Windows Live" clId="Web-{290A4D3E-FB1D-44E9-B215-F2879283A708}" dt="2023-10-12T13:15:04.079" v="45" actId="1076"/>
          <ac:picMkLst>
            <pc:docMk/>
            <pc:sldMk cId="3903454398" sldId="1057"/>
            <ac:picMk id="4" creationId="{D34D00BF-48D3-7341-B325-90B824CE4ECB}"/>
          </ac:picMkLst>
        </pc:picChg>
        <pc:picChg chg="add mod">
          <ac:chgData name="Guest User" userId="" providerId="Windows Live" clId="Web-{290A4D3E-FB1D-44E9-B215-F2879283A708}" dt="2023-10-12T13:15:07.829" v="46" actId="1076"/>
          <ac:picMkLst>
            <pc:docMk/>
            <pc:sldMk cId="3903454398" sldId="1057"/>
            <ac:picMk id="8" creationId="{CE3455FA-594A-59CF-3DD5-C72202E24090}"/>
          </ac:picMkLst>
        </pc:picChg>
        <pc:picChg chg="add mod">
          <ac:chgData name="Guest User" userId="" providerId="Windows Live" clId="Web-{290A4D3E-FB1D-44E9-B215-F2879283A708}" dt="2023-10-12T13:14:14.374" v="34" actId="1076"/>
          <ac:picMkLst>
            <pc:docMk/>
            <pc:sldMk cId="3903454398" sldId="1057"/>
            <ac:picMk id="9" creationId="{C8B7B645-15B5-D3B2-2188-0DB4E811CD3E}"/>
          </ac:picMkLst>
        </pc:picChg>
        <pc:picChg chg="mod">
          <ac:chgData name="Guest User" userId="" providerId="Windows Live" clId="Web-{290A4D3E-FB1D-44E9-B215-F2879283A708}" dt="2023-10-12T13:14:38.484" v="41" actId="1076"/>
          <ac:picMkLst>
            <pc:docMk/>
            <pc:sldMk cId="3903454398" sldId="1057"/>
            <ac:picMk id="4098" creationId="{B9BA6FB7-D612-FF52-1E26-847EB6218076}"/>
          </ac:picMkLst>
        </pc:picChg>
        <pc:picChg chg="mod">
          <ac:chgData name="Guest User" userId="" providerId="Windows Live" clId="Web-{290A4D3E-FB1D-44E9-B215-F2879283A708}" dt="2023-10-12T13:11:48.244" v="20" actId="1076"/>
          <ac:picMkLst>
            <pc:docMk/>
            <pc:sldMk cId="3903454398" sldId="1057"/>
            <ac:picMk id="4102" creationId="{60A35C84-EC36-D680-E635-BAB18F8F6045}"/>
          </ac:picMkLst>
        </pc:picChg>
      </pc:sldChg>
      <pc:sldChg chg="modSp">
        <pc:chgData name="Guest User" userId="" providerId="Windows Live" clId="Web-{290A4D3E-FB1D-44E9-B215-F2879283A708}" dt="2023-10-12T13:17:54.773" v="55"/>
        <pc:sldMkLst>
          <pc:docMk/>
          <pc:sldMk cId="61271444" sldId="1058"/>
        </pc:sldMkLst>
        <pc:graphicFrameChg chg="mod modGraphic">
          <ac:chgData name="Guest User" userId="" providerId="Windows Live" clId="Web-{290A4D3E-FB1D-44E9-B215-F2879283A708}" dt="2023-10-12T13:17:54.773" v="55"/>
          <ac:graphicFrameMkLst>
            <pc:docMk/>
            <pc:sldMk cId="61271444" sldId="1058"/>
            <ac:graphicFrameMk id="4" creationId="{ECA690D4-C5B0-C853-309F-ECE7943AD272}"/>
          </ac:graphicFrameMkLst>
        </pc:graphicFrameChg>
      </pc:sldChg>
    </pc:docChg>
  </pc:docChgLst>
  <pc:docChgLst>
    <pc:chgData name="Guest User" providerId="Windows Live" clId="Web-{99C45EC1-2EE7-42BC-8BB4-E68AD4E6F885}"/>
    <pc:docChg chg="modSld">
      <pc:chgData name="Guest User" userId="" providerId="Windows Live" clId="Web-{99C45EC1-2EE7-42BC-8BB4-E68AD4E6F885}" dt="2023-10-12T12:57:35.508" v="12" actId="1076"/>
      <pc:docMkLst>
        <pc:docMk/>
      </pc:docMkLst>
      <pc:sldChg chg="addSp delSp modSp">
        <pc:chgData name="Guest User" userId="" providerId="Windows Live" clId="Web-{99C45EC1-2EE7-42BC-8BB4-E68AD4E6F885}" dt="2023-10-12T12:57:35.508" v="12" actId="1076"/>
        <pc:sldMkLst>
          <pc:docMk/>
          <pc:sldMk cId="3903454398" sldId="1057"/>
        </pc:sldMkLst>
        <pc:picChg chg="add del mod">
          <ac:chgData name="Guest User" userId="" providerId="Windows Live" clId="Web-{99C45EC1-2EE7-42BC-8BB4-E68AD4E6F885}" dt="2023-10-12T12:56:40.724" v="1"/>
          <ac:picMkLst>
            <pc:docMk/>
            <pc:sldMk cId="3903454398" sldId="1057"/>
            <ac:picMk id="2" creationId="{31FB9C40-6A87-91A7-7A64-C2FAA28EABA4}"/>
          </ac:picMkLst>
        </pc:picChg>
        <pc:picChg chg="add mod">
          <ac:chgData name="Guest User" userId="" providerId="Windows Live" clId="Web-{99C45EC1-2EE7-42BC-8BB4-E68AD4E6F885}" dt="2023-10-12T12:57:35.508" v="12" actId="1076"/>
          <ac:picMkLst>
            <pc:docMk/>
            <pc:sldMk cId="3903454398" sldId="1057"/>
            <ac:picMk id="3" creationId="{5DE0A1D9-B0BF-316D-0E8A-AFAC3191B3B3}"/>
          </ac:picMkLst>
        </pc:picChg>
        <pc:picChg chg="mod">
          <ac:chgData name="Guest User" userId="" providerId="Windows Live" clId="Web-{99C45EC1-2EE7-42BC-8BB4-E68AD4E6F885}" dt="2023-10-12T12:57:27.164" v="10" actId="1076"/>
          <ac:picMkLst>
            <pc:docMk/>
            <pc:sldMk cId="3903454398" sldId="1057"/>
            <ac:picMk id="4098" creationId="{B9BA6FB7-D612-FF52-1E26-847EB6218076}"/>
          </ac:picMkLst>
        </pc:picChg>
        <pc:picChg chg="mod">
          <ac:chgData name="Guest User" userId="" providerId="Windows Live" clId="Web-{99C45EC1-2EE7-42BC-8BB4-E68AD4E6F885}" dt="2023-10-12T12:56:58.069" v="5" actId="1076"/>
          <ac:picMkLst>
            <pc:docMk/>
            <pc:sldMk cId="3903454398" sldId="1057"/>
            <ac:picMk id="4100" creationId="{914A99BD-366A-608A-4209-6FE8CA5192BB}"/>
          </ac:picMkLst>
        </pc:picChg>
        <pc:picChg chg="mod">
          <ac:chgData name="Guest User" userId="" providerId="Windows Live" clId="Web-{99C45EC1-2EE7-42BC-8BB4-E68AD4E6F885}" dt="2023-10-12T12:57:29.632" v="11" actId="1076"/>
          <ac:picMkLst>
            <pc:docMk/>
            <pc:sldMk cId="3903454398" sldId="1057"/>
            <ac:picMk id="4102" creationId="{60A35C84-EC36-D680-E635-BAB18F8F6045}"/>
          </ac:picMkLst>
        </pc:picChg>
      </pc:sldChg>
    </pc:docChg>
  </pc:docChgLst>
  <pc:docChgLst>
    <pc:chgData name="Bhuvana Chandrika" userId="12f411fe37e6ec69" providerId="LiveId" clId="{AD08BC88-8F50-45A4-A3B4-FE57CC319F9E}"/>
    <pc:docChg chg="undo custSel addSld delSld modSld sldOrd">
      <pc:chgData name="Bhuvana Chandrika" userId="12f411fe37e6ec69" providerId="LiveId" clId="{AD08BC88-8F50-45A4-A3B4-FE57CC319F9E}" dt="2023-10-12T15:28:33.588" v="1596"/>
      <pc:docMkLst>
        <pc:docMk/>
      </pc:docMkLst>
      <pc:sldChg chg="addSp delSp modSp mod ord modTransition">
        <pc:chgData name="Bhuvana Chandrika" userId="12f411fe37e6ec69" providerId="LiveId" clId="{AD08BC88-8F50-45A4-A3B4-FE57CC319F9E}" dt="2023-10-12T15:07:52.162" v="1406"/>
        <pc:sldMkLst>
          <pc:docMk/>
          <pc:sldMk cId="2524445902" sldId="256"/>
        </pc:sldMkLst>
        <pc:spChg chg="mod ord">
          <ac:chgData name="Bhuvana Chandrika" userId="12f411fe37e6ec69" providerId="LiveId" clId="{AD08BC88-8F50-45A4-A3B4-FE57CC319F9E}" dt="2023-10-12T01:20:34.092" v="60" actId="166"/>
          <ac:spMkLst>
            <pc:docMk/>
            <pc:sldMk cId="2524445902" sldId="256"/>
            <ac:spMk id="2" creationId="{01DC5C00-7DCF-6AA9-0784-352076C6F49F}"/>
          </ac:spMkLst>
        </pc:spChg>
        <pc:spChg chg="mod">
          <ac:chgData name="Bhuvana Chandrika" userId="12f411fe37e6ec69" providerId="LiveId" clId="{AD08BC88-8F50-45A4-A3B4-FE57CC319F9E}" dt="2023-10-12T04:28:32.111" v="570" actId="27636"/>
          <ac:spMkLst>
            <pc:docMk/>
            <pc:sldMk cId="2524445902" sldId="256"/>
            <ac:spMk id="7" creationId="{423C35A2-3319-D203-5E4A-316D57A4CC30}"/>
          </ac:spMkLst>
        </pc:spChg>
        <pc:picChg chg="add del mod ord">
          <ac:chgData name="Bhuvana Chandrika" userId="12f411fe37e6ec69" providerId="LiveId" clId="{AD08BC88-8F50-45A4-A3B4-FE57CC319F9E}" dt="2023-10-12T01:16:53.800" v="39" actId="478"/>
          <ac:picMkLst>
            <pc:docMk/>
            <pc:sldMk cId="2524445902" sldId="256"/>
            <ac:picMk id="4" creationId="{5398B4FC-E807-8D1D-A134-D878D73152F3}"/>
          </ac:picMkLst>
        </pc:picChg>
        <pc:picChg chg="add del mod ord">
          <ac:chgData name="Bhuvana Chandrika" userId="12f411fe37e6ec69" providerId="LiveId" clId="{AD08BC88-8F50-45A4-A3B4-FE57CC319F9E}" dt="2023-10-12T01:17:39.744" v="44" actId="478"/>
          <ac:picMkLst>
            <pc:docMk/>
            <pc:sldMk cId="2524445902" sldId="256"/>
            <ac:picMk id="5" creationId="{D32B154B-17B7-AE9A-BBE9-220FCE98DF1B}"/>
          </ac:picMkLst>
        </pc:picChg>
        <pc:picChg chg="add del mod">
          <ac:chgData name="Bhuvana Chandrika" userId="12f411fe37e6ec69" providerId="LiveId" clId="{AD08BC88-8F50-45A4-A3B4-FE57CC319F9E}" dt="2023-10-12T01:17:42.625" v="45" actId="478"/>
          <ac:picMkLst>
            <pc:docMk/>
            <pc:sldMk cId="2524445902" sldId="256"/>
            <ac:picMk id="8" creationId="{FBB08054-6126-07D3-A83F-EF35F8272EFC}"/>
          </ac:picMkLst>
        </pc:picChg>
        <pc:picChg chg="add mod ord">
          <ac:chgData name="Bhuvana Chandrika" userId="12f411fe37e6ec69" providerId="LiveId" clId="{AD08BC88-8F50-45A4-A3B4-FE57CC319F9E}" dt="2023-10-12T01:21:47.887" v="71" actId="171"/>
          <ac:picMkLst>
            <pc:docMk/>
            <pc:sldMk cId="2524445902" sldId="256"/>
            <ac:picMk id="9" creationId="{8420A50B-A482-77A0-FF24-E4DA86E9191D}"/>
          </ac:picMkLst>
        </pc:picChg>
      </pc:sldChg>
      <pc:sldChg chg="addSp modSp mod ord modTransition">
        <pc:chgData name="Bhuvana Chandrika" userId="12f411fe37e6ec69" providerId="LiveId" clId="{AD08BC88-8F50-45A4-A3B4-FE57CC319F9E}" dt="2023-10-12T15:07:44.903" v="1405"/>
        <pc:sldMkLst>
          <pc:docMk/>
          <pc:sldMk cId="4180052838" sldId="258"/>
        </pc:sldMkLst>
        <pc:spChg chg="add mod">
          <ac:chgData name="Bhuvana Chandrika" userId="12f411fe37e6ec69" providerId="LiveId" clId="{AD08BC88-8F50-45A4-A3B4-FE57CC319F9E}" dt="2023-10-12T04:33:21.205" v="600" actId="20577"/>
          <ac:spMkLst>
            <pc:docMk/>
            <pc:sldMk cId="4180052838" sldId="258"/>
            <ac:spMk id="4" creationId="{52DBD59D-278C-FB0C-34A4-816BF25C1568}"/>
          </ac:spMkLst>
        </pc:spChg>
        <pc:spChg chg="mod">
          <ac:chgData name="Bhuvana Chandrika" userId="12f411fe37e6ec69" providerId="LiveId" clId="{AD08BC88-8F50-45A4-A3B4-FE57CC319F9E}" dt="2023-10-12T01:21:19.573" v="68" actId="1076"/>
          <ac:spMkLst>
            <pc:docMk/>
            <pc:sldMk cId="4180052838" sldId="258"/>
            <ac:spMk id="9" creationId="{DDE8944F-940F-670B-874B-0D7A90C798FB}"/>
          </ac:spMkLst>
        </pc:spChg>
        <pc:picChg chg="add mod ord">
          <ac:chgData name="Bhuvana Chandrika" userId="12f411fe37e6ec69" providerId="LiveId" clId="{AD08BC88-8F50-45A4-A3B4-FE57CC319F9E}" dt="2023-10-12T04:41:39.038" v="688" actId="1076"/>
          <ac:picMkLst>
            <pc:docMk/>
            <pc:sldMk cId="4180052838" sldId="258"/>
            <ac:picMk id="2" creationId="{8672598D-2FEF-FCB8-1586-7C1D4883B525}"/>
          </ac:picMkLst>
        </pc:picChg>
        <pc:picChg chg="mod">
          <ac:chgData name="Bhuvana Chandrika" userId="12f411fe37e6ec69" providerId="LiveId" clId="{AD08BC88-8F50-45A4-A3B4-FE57CC319F9E}" dt="2023-10-12T01:29:18.821" v="105" actId="14100"/>
          <ac:picMkLst>
            <pc:docMk/>
            <pc:sldMk cId="4180052838" sldId="258"/>
            <ac:picMk id="7" creationId="{0D09DDCA-A08C-06E2-D2A8-DA973D2434DF}"/>
          </ac:picMkLst>
        </pc:picChg>
      </pc:sldChg>
      <pc:sldChg chg="del">
        <pc:chgData name="Bhuvana Chandrika" userId="12f411fe37e6ec69" providerId="LiveId" clId="{AD08BC88-8F50-45A4-A3B4-FE57CC319F9E}" dt="2023-10-12T01:40:47.003" v="142" actId="47"/>
        <pc:sldMkLst>
          <pc:docMk/>
          <pc:sldMk cId="585762146" sldId="259"/>
        </pc:sldMkLst>
      </pc:sldChg>
      <pc:sldChg chg="addSp delSp modSp mod ord setBg modNotesTx">
        <pc:chgData name="Bhuvana Chandrika" userId="12f411fe37e6ec69" providerId="LiveId" clId="{AD08BC88-8F50-45A4-A3B4-FE57CC319F9E}" dt="2023-10-12T14:34:55.071" v="1266" actId="14100"/>
        <pc:sldMkLst>
          <pc:docMk/>
          <pc:sldMk cId="324747888" sldId="261"/>
        </pc:sldMkLst>
        <pc:spChg chg="del mod">
          <ac:chgData name="Bhuvana Chandrika" userId="12f411fe37e6ec69" providerId="LiveId" clId="{AD08BC88-8F50-45A4-A3B4-FE57CC319F9E}" dt="2023-10-12T03:07:05.799" v="256" actId="478"/>
          <ac:spMkLst>
            <pc:docMk/>
            <pc:sldMk cId="324747888" sldId="261"/>
            <ac:spMk id="2" creationId="{979652BB-6A4F-AA1B-3509-0F172041BF21}"/>
          </ac:spMkLst>
        </pc:spChg>
        <pc:spChg chg="del mod">
          <ac:chgData name="Bhuvana Chandrika" userId="12f411fe37e6ec69" providerId="LiveId" clId="{AD08BC88-8F50-45A4-A3B4-FE57CC319F9E}" dt="2023-10-12T01:22:45.889" v="89" actId="478"/>
          <ac:spMkLst>
            <pc:docMk/>
            <pc:sldMk cId="324747888" sldId="261"/>
            <ac:spMk id="3" creationId="{C0D234F7-AE2E-1717-2F2D-5AD441E83111}"/>
          </ac:spMkLst>
        </pc:spChg>
        <pc:spChg chg="add del mod">
          <ac:chgData name="Bhuvana Chandrika" userId="12f411fe37e6ec69" providerId="LiveId" clId="{AD08BC88-8F50-45A4-A3B4-FE57CC319F9E}" dt="2023-10-12T03:07:03.585" v="255" actId="478"/>
          <ac:spMkLst>
            <pc:docMk/>
            <pc:sldMk cId="324747888" sldId="261"/>
            <ac:spMk id="4" creationId="{09BFC7E9-923B-B367-5516-D9A638C07343}"/>
          </ac:spMkLst>
        </pc:spChg>
        <pc:spChg chg="add del mod">
          <ac:chgData name="Bhuvana Chandrika" userId="12f411fe37e6ec69" providerId="LiveId" clId="{AD08BC88-8F50-45A4-A3B4-FE57CC319F9E}" dt="2023-10-12T04:40:41.393" v="657" actId="478"/>
          <ac:spMkLst>
            <pc:docMk/>
            <pc:sldMk cId="324747888" sldId="261"/>
            <ac:spMk id="7" creationId="{E69651EA-1B20-101E-4E9A-67C08B5F6232}"/>
          </ac:spMkLst>
        </pc:spChg>
        <pc:spChg chg="add del mod">
          <ac:chgData name="Bhuvana Chandrika" userId="12f411fe37e6ec69" providerId="LiveId" clId="{AD08BC88-8F50-45A4-A3B4-FE57CC319F9E}" dt="2023-10-12T04:42:42.345" v="708" actId="1076"/>
          <ac:spMkLst>
            <pc:docMk/>
            <pc:sldMk cId="324747888" sldId="261"/>
            <ac:spMk id="9" creationId="{1F96EF24-B4D4-F9AB-D261-F1554C046F43}"/>
          </ac:spMkLst>
        </pc:spChg>
        <pc:spChg chg="add mod">
          <ac:chgData name="Bhuvana Chandrika" userId="12f411fe37e6ec69" providerId="LiveId" clId="{AD08BC88-8F50-45A4-A3B4-FE57CC319F9E}" dt="2023-10-12T04:42:56.341" v="712" actId="1076"/>
          <ac:spMkLst>
            <pc:docMk/>
            <pc:sldMk cId="324747888" sldId="261"/>
            <ac:spMk id="10" creationId="{50AA96EB-1654-F77F-A341-21A8ABF5A727}"/>
          </ac:spMkLst>
        </pc:spChg>
        <pc:spChg chg="add del">
          <ac:chgData name="Bhuvana Chandrika" userId="12f411fe37e6ec69" providerId="LiveId" clId="{AD08BC88-8F50-45A4-A3B4-FE57CC319F9E}" dt="2023-10-12T03:07:48.280" v="260" actId="26606"/>
          <ac:spMkLst>
            <pc:docMk/>
            <pc:sldMk cId="324747888" sldId="261"/>
            <ac:spMk id="12" creationId="{D009D6D5-DAC2-4A8B-A17A-E206B9012D09}"/>
          </ac:spMkLst>
        </pc:spChg>
        <pc:spChg chg="add mod">
          <ac:chgData name="Bhuvana Chandrika" userId="12f411fe37e6ec69" providerId="LiveId" clId="{AD08BC88-8F50-45A4-A3B4-FE57CC319F9E}" dt="2023-10-12T04:42:38.239" v="707" actId="1076"/>
          <ac:spMkLst>
            <pc:docMk/>
            <pc:sldMk cId="324747888" sldId="261"/>
            <ac:spMk id="13" creationId="{36B6C9CE-159A-E49C-4FEA-68A5DF0EB4DD}"/>
          </ac:spMkLst>
        </pc:spChg>
        <pc:grpChg chg="add del">
          <ac:chgData name="Bhuvana Chandrika" userId="12f411fe37e6ec69" providerId="LiveId" clId="{AD08BC88-8F50-45A4-A3B4-FE57CC319F9E}" dt="2023-10-12T03:07:48.280" v="260" actId="26606"/>
          <ac:grpSpMkLst>
            <pc:docMk/>
            <pc:sldMk cId="324747888" sldId="261"/>
            <ac:grpSpMk id="17" creationId="{26176824-7946-6969-3841-DD5C101DF42D}"/>
          </ac:grpSpMkLst>
        </pc:grpChg>
        <pc:picChg chg="add mod">
          <ac:chgData name="Bhuvana Chandrika" userId="12f411fe37e6ec69" providerId="LiveId" clId="{AD08BC88-8F50-45A4-A3B4-FE57CC319F9E}" dt="2023-10-12T04:42:45.009" v="709" actId="1076"/>
          <ac:picMkLst>
            <pc:docMk/>
            <pc:sldMk cId="324747888" sldId="261"/>
            <ac:picMk id="3" creationId="{15A0C8F6-8F8B-C9EC-01BB-E4ED8B584D19}"/>
          </ac:picMkLst>
        </pc:picChg>
        <pc:picChg chg="add mod">
          <ac:chgData name="Bhuvana Chandrika" userId="12f411fe37e6ec69" providerId="LiveId" clId="{AD08BC88-8F50-45A4-A3B4-FE57CC319F9E}" dt="2023-10-12T14:34:55.071" v="1266" actId="14100"/>
          <ac:picMkLst>
            <pc:docMk/>
            <pc:sldMk cId="324747888" sldId="261"/>
            <ac:picMk id="4" creationId="{F94A9EE0-04BD-19DD-2BE3-AEBE4D096997}"/>
          </ac:picMkLst>
        </pc:picChg>
        <pc:picChg chg="mod">
          <ac:chgData name="Bhuvana Chandrika" userId="12f411fe37e6ec69" providerId="LiveId" clId="{AD08BC88-8F50-45A4-A3B4-FE57CC319F9E}" dt="2023-10-12T04:38:19.602" v="618" actId="14100"/>
          <ac:picMkLst>
            <pc:docMk/>
            <pc:sldMk cId="324747888" sldId="261"/>
            <ac:picMk id="5" creationId="{99AF6E7A-1867-AC91-7C7F-942A7A49D7A6}"/>
          </ac:picMkLst>
        </pc:picChg>
        <pc:picChg chg="add mod">
          <ac:chgData name="Bhuvana Chandrika" userId="12f411fe37e6ec69" providerId="LiveId" clId="{AD08BC88-8F50-45A4-A3B4-FE57CC319F9E}" dt="2023-10-12T04:43:02.994" v="714" actId="1076"/>
          <ac:picMkLst>
            <pc:docMk/>
            <pc:sldMk cId="324747888" sldId="261"/>
            <ac:picMk id="6" creationId="{6F29798E-CD70-C5BF-C773-9D57ADA0DA8C}"/>
          </ac:picMkLst>
        </pc:picChg>
        <pc:picChg chg="add del mod">
          <ac:chgData name="Bhuvana Chandrika" userId="12f411fe37e6ec69" providerId="LiveId" clId="{AD08BC88-8F50-45A4-A3B4-FE57CC319F9E}" dt="2023-10-12T04:41:59.557" v="690"/>
          <ac:picMkLst>
            <pc:docMk/>
            <pc:sldMk cId="324747888" sldId="261"/>
            <ac:picMk id="11" creationId="{26EF0C8C-0AF7-CA9C-6C9A-8A3A33D86C89}"/>
          </ac:picMkLst>
        </pc:picChg>
        <pc:picChg chg="add del">
          <ac:chgData name="Bhuvana Chandrika" userId="12f411fe37e6ec69" providerId="LiveId" clId="{AD08BC88-8F50-45A4-A3B4-FE57CC319F9E}" dt="2023-10-12T04:35:29.520" v="602" actId="478"/>
          <ac:picMkLst>
            <pc:docMk/>
            <pc:sldMk cId="324747888" sldId="261"/>
            <ac:picMk id="1026" creationId="{6BB14495-E698-DED8-6061-4B682774E7C3}"/>
          </ac:picMkLst>
        </pc:picChg>
        <pc:picChg chg="add del mod">
          <ac:chgData name="Bhuvana Chandrika" userId="12f411fe37e6ec69" providerId="LiveId" clId="{AD08BC88-8F50-45A4-A3B4-FE57CC319F9E}" dt="2023-10-12T04:36:27" v="607" actId="478"/>
          <ac:picMkLst>
            <pc:docMk/>
            <pc:sldMk cId="324747888" sldId="261"/>
            <ac:picMk id="1028" creationId="{561B413E-AA29-B016-AB0F-A8EBB3994436}"/>
          </ac:picMkLst>
        </pc:picChg>
      </pc:sldChg>
      <pc:sldChg chg="addSp delSp modSp add del mod ord modTransition">
        <pc:chgData name="Bhuvana Chandrika" userId="12f411fe37e6ec69" providerId="LiveId" clId="{AD08BC88-8F50-45A4-A3B4-FE57CC319F9E}" dt="2023-10-12T15:28:31.073" v="1595"/>
        <pc:sldMkLst>
          <pc:docMk/>
          <pc:sldMk cId="4194274049" sldId="262"/>
        </pc:sldMkLst>
        <pc:spChg chg="mod">
          <ac:chgData name="Bhuvana Chandrika" userId="12f411fe37e6ec69" providerId="LiveId" clId="{AD08BC88-8F50-45A4-A3B4-FE57CC319F9E}" dt="2023-10-12T15:21:36.791" v="1571" actId="207"/>
          <ac:spMkLst>
            <pc:docMk/>
            <pc:sldMk cId="4194274049" sldId="262"/>
            <ac:spMk id="5" creationId="{A870D004-F8DE-D15F-FE77-5067121EDAAB}"/>
          </ac:spMkLst>
        </pc:spChg>
        <pc:spChg chg="del">
          <ac:chgData name="Bhuvana Chandrika" userId="12f411fe37e6ec69" providerId="LiveId" clId="{AD08BC88-8F50-45A4-A3B4-FE57CC319F9E}" dt="2023-10-12T01:40:24.268" v="139" actId="26606"/>
          <ac:spMkLst>
            <pc:docMk/>
            <pc:sldMk cId="4194274049" sldId="262"/>
            <ac:spMk id="30" creationId="{0671A8AE-40A1-4631-A6B8-581AFF065482}"/>
          </ac:spMkLst>
        </pc:spChg>
        <pc:spChg chg="del">
          <ac:chgData name="Bhuvana Chandrika" userId="12f411fe37e6ec69" providerId="LiveId" clId="{AD08BC88-8F50-45A4-A3B4-FE57CC319F9E}" dt="2023-10-12T01:40:24.268" v="139" actId="26606"/>
          <ac:spMkLst>
            <pc:docMk/>
            <pc:sldMk cId="4194274049" sldId="262"/>
            <ac:spMk id="32" creationId="{AB58EF07-17C2-48CF-ABB0-EEF1F17CB8F0}"/>
          </ac:spMkLst>
        </pc:spChg>
        <pc:spChg chg="del">
          <ac:chgData name="Bhuvana Chandrika" userId="12f411fe37e6ec69" providerId="LiveId" clId="{AD08BC88-8F50-45A4-A3B4-FE57CC319F9E}" dt="2023-10-12T01:40:24.268" v="139" actId="26606"/>
          <ac:spMkLst>
            <pc:docMk/>
            <pc:sldMk cId="4194274049" sldId="262"/>
            <ac:spMk id="34" creationId="{AF2F604E-43BE-4DC3-B983-E071523364F8}"/>
          </ac:spMkLst>
        </pc:spChg>
        <pc:spChg chg="del">
          <ac:chgData name="Bhuvana Chandrika" userId="12f411fe37e6ec69" providerId="LiveId" clId="{AD08BC88-8F50-45A4-A3B4-FE57CC319F9E}" dt="2023-10-12T01:40:24.268" v="139" actId="26606"/>
          <ac:spMkLst>
            <pc:docMk/>
            <pc:sldMk cId="4194274049" sldId="262"/>
            <ac:spMk id="36" creationId="{08C9B587-E65E-4B52-B37C-ABEBB6E87928}"/>
          </ac:spMkLst>
        </pc:spChg>
        <pc:spChg chg="add">
          <ac:chgData name="Bhuvana Chandrika" userId="12f411fe37e6ec69" providerId="LiveId" clId="{AD08BC88-8F50-45A4-A3B4-FE57CC319F9E}" dt="2023-10-12T01:40:24.268" v="139" actId="26606"/>
          <ac:spMkLst>
            <pc:docMk/>
            <pc:sldMk cId="4194274049" sldId="262"/>
            <ac:spMk id="41" creationId="{06DA9DF9-31F7-4056-B42E-878CC92417B8}"/>
          </ac:spMkLst>
        </pc:spChg>
        <pc:picChg chg="mod ord">
          <ac:chgData name="Bhuvana Chandrika" userId="12f411fe37e6ec69" providerId="LiveId" clId="{AD08BC88-8F50-45A4-A3B4-FE57CC319F9E}" dt="2023-10-12T01:40:24.268" v="139" actId="26606"/>
          <ac:picMkLst>
            <pc:docMk/>
            <pc:sldMk cId="4194274049" sldId="262"/>
            <ac:picMk id="3" creationId="{8568EE97-67B5-61E3-77B2-70170BDBF985}"/>
          </ac:picMkLst>
        </pc:picChg>
      </pc:sldChg>
      <pc:sldChg chg="addSp delSp modSp mod ord setBg modShow">
        <pc:chgData name="Bhuvana Chandrika" userId="12f411fe37e6ec69" providerId="LiveId" clId="{AD08BC88-8F50-45A4-A3B4-FE57CC319F9E}" dt="2023-10-12T15:06:34.485" v="1400" actId="729"/>
        <pc:sldMkLst>
          <pc:docMk/>
          <pc:sldMk cId="1942533186" sldId="1053"/>
        </pc:sldMkLst>
        <pc:spChg chg="mod">
          <ac:chgData name="Bhuvana Chandrika" userId="12f411fe37e6ec69" providerId="LiveId" clId="{AD08BC88-8F50-45A4-A3B4-FE57CC319F9E}" dt="2023-10-12T01:53:32.120" v="146" actId="20577"/>
          <ac:spMkLst>
            <pc:docMk/>
            <pc:sldMk cId="1942533186" sldId="1053"/>
            <ac:spMk id="4" creationId="{A81CCE17-EB0D-4B76-A0D1-3C7A959F3693}"/>
          </ac:spMkLst>
        </pc:spChg>
        <pc:spChg chg="mod">
          <ac:chgData name="Bhuvana Chandrika" userId="12f411fe37e6ec69" providerId="LiveId" clId="{AD08BC88-8F50-45A4-A3B4-FE57CC319F9E}" dt="2023-10-12T01:39:39.128" v="136" actId="26606"/>
          <ac:spMkLst>
            <pc:docMk/>
            <pc:sldMk cId="1942533186" sldId="1053"/>
            <ac:spMk id="19" creationId="{C7CDD5D6-0D85-B1CE-383D-637C3399D062}"/>
          </ac:spMkLst>
        </pc:spChg>
        <pc:spChg chg="add del">
          <ac:chgData name="Bhuvana Chandrika" userId="12f411fe37e6ec69" providerId="LiveId" clId="{AD08BC88-8F50-45A4-A3B4-FE57CC319F9E}" dt="2023-10-12T01:39:39.128" v="136" actId="26606"/>
          <ac:spMkLst>
            <pc:docMk/>
            <pc:sldMk cId="1942533186" sldId="1053"/>
            <ac:spMk id="24" creationId="{0C777BBD-C42C-46C6-8D2D-BD2F9613D6F4}"/>
          </ac:spMkLst>
        </pc:spChg>
        <pc:spChg chg="add del">
          <ac:chgData name="Bhuvana Chandrika" userId="12f411fe37e6ec69" providerId="LiveId" clId="{AD08BC88-8F50-45A4-A3B4-FE57CC319F9E}" dt="2023-10-12T01:39:39.128" v="136" actId="26606"/>
          <ac:spMkLst>
            <pc:docMk/>
            <pc:sldMk cId="1942533186" sldId="1053"/>
            <ac:spMk id="26" creationId="{721F817A-BF7E-440D-B296-66D86EDB067C}"/>
          </ac:spMkLst>
        </pc:spChg>
        <pc:picChg chg="add del mod">
          <ac:chgData name="Bhuvana Chandrika" userId="12f411fe37e6ec69" providerId="LiveId" clId="{AD08BC88-8F50-45A4-A3B4-FE57CC319F9E}" dt="2023-10-12T03:41:57.140" v="316" actId="478"/>
          <ac:picMkLst>
            <pc:docMk/>
            <pc:sldMk cId="1942533186" sldId="1053"/>
            <ac:picMk id="5" creationId="{33E628F1-F9C7-DA5F-5A5E-B920783D9D48}"/>
          </ac:picMkLst>
        </pc:picChg>
      </pc:sldChg>
      <pc:sldChg chg="addSp delSp modSp del mod delAnim modAnim">
        <pc:chgData name="Bhuvana Chandrika" userId="12f411fe37e6ec69" providerId="LiveId" clId="{AD08BC88-8F50-45A4-A3B4-FE57CC319F9E}" dt="2023-10-12T14:32:21.757" v="1262" actId="47"/>
        <pc:sldMkLst>
          <pc:docMk/>
          <pc:sldMk cId="0" sldId="1054"/>
        </pc:sldMkLst>
        <pc:picChg chg="add del mod">
          <ac:chgData name="Bhuvana Chandrika" userId="12f411fe37e6ec69" providerId="LiveId" clId="{AD08BC88-8F50-45A4-A3B4-FE57CC319F9E}" dt="2023-10-12T03:05:52.110" v="251" actId="478"/>
          <ac:picMkLst>
            <pc:docMk/>
            <pc:sldMk cId="0" sldId="1054"/>
            <ac:picMk id="3" creationId="{0F990888-CFA8-E102-5F3E-423151D6FFC0}"/>
          </ac:picMkLst>
        </pc:picChg>
      </pc:sldChg>
      <pc:sldChg chg="addSp delSp modSp del mod ord">
        <pc:chgData name="Bhuvana Chandrika" userId="12f411fe37e6ec69" providerId="LiveId" clId="{AD08BC88-8F50-45A4-A3B4-FE57CC319F9E}" dt="2023-10-12T15:03:12.231" v="1376" actId="47"/>
        <pc:sldMkLst>
          <pc:docMk/>
          <pc:sldMk cId="3057882583" sldId="1055"/>
        </pc:sldMkLst>
        <pc:spChg chg="mod">
          <ac:chgData name="Bhuvana Chandrika" userId="12f411fe37e6ec69" providerId="LiveId" clId="{AD08BC88-8F50-45A4-A3B4-FE57CC319F9E}" dt="2023-10-12T05:03:49.871" v="787" actId="207"/>
          <ac:spMkLst>
            <pc:docMk/>
            <pc:sldMk cId="3057882583" sldId="1055"/>
            <ac:spMk id="3" creationId="{7A9D4476-786D-74BA-9F50-15E13030CB92}"/>
          </ac:spMkLst>
        </pc:spChg>
        <pc:spChg chg="mod">
          <ac:chgData name="Bhuvana Chandrika" userId="12f411fe37e6ec69" providerId="LiveId" clId="{AD08BC88-8F50-45A4-A3B4-FE57CC319F9E}" dt="2023-10-12T01:32:35.878" v="119" actId="20577"/>
          <ac:spMkLst>
            <pc:docMk/>
            <pc:sldMk cId="3057882583" sldId="1055"/>
            <ac:spMk id="19" creationId="{C7CDD5D6-0D85-B1CE-383D-637C3399D062}"/>
          </ac:spMkLst>
        </pc:spChg>
        <pc:picChg chg="mod">
          <ac:chgData name="Bhuvana Chandrika" userId="12f411fe37e6ec69" providerId="LiveId" clId="{AD08BC88-8F50-45A4-A3B4-FE57CC319F9E}" dt="2023-10-12T15:02:55.905" v="1372" actId="1076"/>
          <ac:picMkLst>
            <pc:docMk/>
            <pc:sldMk cId="3057882583" sldId="1055"/>
            <ac:picMk id="5" creationId="{33E628F1-F9C7-DA5F-5A5E-B920783D9D48}"/>
          </ac:picMkLst>
        </pc:picChg>
        <pc:picChg chg="add mod">
          <ac:chgData name="Bhuvana Chandrika" userId="12f411fe37e6ec69" providerId="LiveId" clId="{AD08BC88-8F50-45A4-A3B4-FE57CC319F9E}" dt="2023-10-12T15:02:49.638" v="1371" actId="1076"/>
          <ac:picMkLst>
            <pc:docMk/>
            <pc:sldMk cId="3057882583" sldId="1055"/>
            <ac:picMk id="1025" creationId="{B6D7477C-5E0D-FC9F-63A8-E25AEBB2EF9A}"/>
          </ac:picMkLst>
        </pc:picChg>
        <pc:picChg chg="add del mod">
          <ac:chgData name="Bhuvana Chandrika" userId="12f411fe37e6ec69" providerId="LiveId" clId="{AD08BC88-8F50-45A4-A3B4-FE57CC319F9E}" dt="2023-10-12T04:51:00.688" v="763" actId="478"/>
          <ac:picMkLst>
            <pc:docMk/>
            <pc:sldMk cId="3057882583" sldId="1055"/>
            <ac:picMk id="2050" creationId="{5821F2A7-3F3D-BC32-166C-47FF170FF32F}"/>
          </ac:picMkLst>
        </pc:picChg>
        <pc:picChg chg="add del">
          <ac:chgData name="Bhuvana Chandrika" userId="12f411fe37e6ec69" providerId="LiveId" clId="{AD08BC88-8F50-45A4-A3B4-FE57CC319F9E}" dt="2023-10-12T05:02:13.177" v="777"/>
          <ac:picMkLst>
            <pc:docMk/>
            <pc:sldMk cId="3057882583" sldId="1055"/>
            <ac:picMk id="2051" creationId="{DBC599D6-4668-B968-91ED-9104C17CE9DF}"/>
          </ac:picMkLst>
        </pc:picChg>
        <pc:picChg chg="add del mod">
          <ac:chgData name="Bhuvana Chandrika" userId="12f411fe37e6ec69" providerId="LiveId" clId="{AD08BC88-8F50-45A4-A3B4-FE57CC319F9E}" dt="2023-10-12T15:02:44.110" v="1368" actId="478"/>
          <ac:picMkLst>
            <pc:docMk/>
            <pc:sldMk cId="3057882583" sldId="1055"/>
            <ac:picMk id="2052" creationId="{9E27DFBA-0778-D046-510E-C5FE23F43283}"/>
          </ac:picMkLst>
        </pc:picChg>
      </pc:sldChg>
      <pc:sldChg chg="add del ord">
        <pc:chgData name="Bhuvana Chandrika" userId="12f411fe37e6ec69" providerId="LiveId" clId="{AD08BC88-8F50-45A4-A3B4-FE57CC319F9E}" dt="2023-10-12T03:05:49.217" v="250" actId="47"/>
        <pc:sldMkLst>
          <pc:docMk/>
          <pc:sldMk cId="4192232145" sldId="1056"/>
        </pc:sldMkLst>
      </pc:sldChg>
      <pc:sldChg chg="new del">
        <pc:chgData name="Bhuvana Chandrika" userId="12f411fe37e6ec69" providerId="LiveId" clId="{AD08BC88-8F50-45A4-A3B4-FE57CC319F9E}" dt="2023-10-12T01:33:31.308" v="124" actId="680"/>
        <pc:sldMkLst>
          <pc:docMk/>
          <pc:sldMk cId="3349776903" sldId="1057"/>
        </pc:sldMkLst>
      </pc:sldChg>
      <pc:sldChg chg="addSp delSp modSp add mod modTransition">
        <pc:chgData name="Bhuvana Chandrika" userId="12f411fe37e6ec69" providerId="LiveId" clId="{AD08BC88-8F50-45A4-A3B4-FE57CC319F9E}" dt="2023-10-12T15:28:21.992" v="1593"/>
        <pc:sldMkLst>
          <pc:docMk/>
          <pc:sldMk cId="3903454398" sldId="1057"/>
        </pc:sldMkLst>
        <pc:spChg chg="del mod ord">
          <ac:chgData name="Bhuvana Chandrika" userId="12f411fe37e6ec69" providerId="LiveId" clId="{AD08BC88-8F50-45A4-A3B4-FE57CC319F9E}" dt="2023-10-12T01:34:02.770" v="127" actId="478"/>
          <ac:spMkLst>
            <pc:docMk/>
            <pc:sldMk cId="3903454398" sldId="1057"/>
            <ac:spMk id="3" creationId="{7A9D4476-786D-74BA-9F50-15E13030CB92}"/>
          </ac:spMkLst>
        </pc:spChg>
        <pc:spChg chg="add del mod">
          <ac:chgData name="Bhuvana Chandrika" userId="12f411fe37e6ec69" providerId="LiveId" clId="{AD08BC88-8F50-45A4-A3B4-FE57CC319F9E}" dt="2023-10-12T01:34:05.858" v="129" actId="478"/>
          <ac:spMkLst>
            <pc:docMk/>
            <pc:sldMk cId="3903454398" sldId="1057"/>
            <ac:spMk id="4" creationId="{DB4B3D17-1D1B-2A49-8D46-284EE5D1CD8A}"/>
          </ac:spMkLst>
        </pc:spChg>
        <pc:spChg chg="add mod">
          <ac:chgData name="Bhuvana Chandrika" userId="12f411fe37e6ec69" providerId="LiveId" clId="{AD08BC88-8F50-45A4-A3B4-FE57CC319F9E}" dt="2023-10-12T05:05:58.199" v="808" actId="26606"/>
          <ac:spMkLst>
            <pc:docMk/>
            <pc:sldMk cId="3903454398" sldId="1057"/>
            <ac:spMk id="6" creationId="{FE7AB9E2-260D-3BF2-37AD-08544E946846}"/>
          </ac:spMkLst>
        </pc:spChg>
        <pc:spChg chg="add del mod">
          <ac:chgData name="Bhuvana Chandrika" userId="12f411fe37e6ec69" providerId="LiveId" clId="{AD08BC88-8F50-45A4-A3B4-FE57CC319F9E}" dt="2023-10-12T01:40:07.513" v="138" actId="14826"/>
          <ac:spMkLst>
            <pc:docMk/>
            <pc:sldMk cId="3903454398" sldId="1057"/>
            <ac:spMk id="7" creationId="{A728D36D-329D-3ED1-A389-A757ACEB543C}"/>
          </ac:spMkLst>
        </pc:spChg>
        <pc:spChg chg="add del mod">
          <ac:chgData name="Bhuvana Chandrika" userId="12f411fe37e6ec69" providerId="LiveId" clId="{AD08BC88-8F50-45A4-A3B4-FE57CC319F9E}" dt="2023-10-12T05:04:05.067" v="789" actId="478"/>
          <ac:spMkLst>
            <pc:docMk/>
            <pc:sldMk cId="3903454398" sldId="1057"/>
            <ac:spMk id="8" creationId="{A83D0A08-4082-E1F9-BB21-5BC8B6929032}"/>
          </ac:spMkLst>
        </pc:spChg>
        <pc:spChg chg="mod">
          <ac:chgData name="Bhuvana Chandrika" userId="12f411fe37e6ec69" providerId="LiveId" clId="{AD08BC88-8F50-45A4-A3B4-FE57CC319F9E}" dt="2023-10-12T02:56:59.251" v="199"/>
          <ac:spMkLst>
            <pc:docMk/>
            <pc:sldMk cId="3903454398" sldId="1057"/>
            <ac:spMk id="10" creationId="{517988B0-EC95-14C2-3A4D-AB2C0234C46D}"/>
          </ac:spMkLst>
        </pc:spChg>
        <pc:spChg chg="mod">
          <ac:chgData name="Bhuvana Chandrika" userId="12f411fe37e6ec69" providerId="LiveId" clId="{AD08BC88-8F50-45A4-A3B4-FE57CC319F9E}" dt="2023-10-12T02:56:59.251" v="199"/>
          <ac:spMkLst>
            <pc:docMk/>
            <pc:sldMk cId="3903454398" sldId="1057"/>
            <ac:spMk id="11" creationId="{30E2BD62-39E1-0EF1-2E5E-5E2A6B838CDC}"/>
          </ac:spMkLst>
        </pc:spChg>
        <pc:spChg chg="mod">
          <ac:chgData name="Bhuvana Chandrika" userId="12f411fe37e6ec69" providerId="LiveId" clId="{AD08BC88-8F50-45A4-A3B4-FE57CC319F9E}" dt="2023-10-12T02:56:59.251" v="199"/>
          <ac:spMkLst>
            <pc:docMk/>
            <pc:sldMk cId="3903454398" sldId="1057"/>
            <ac:spMk id="12" creationId="{E37F01FC-21A4-8CDD-C709-5E334D4AA809}"/>
          </ac:spMkLst>
        </pc:spChg>
        <pc:spChg chg="mod">
          <ac:chgData name="Bhuvana Chandrika" userId="12f411fe37e6ec69" providerId="LiveId" clId="{AD08BC88-8F50-45A4-A3B4-FE57CC319F9E}" dt="2023-10-12T02:56:59.251" v="199"/>
          <ac:spMkLst>
            <pc:docMk/>
            <pc:sldMk cId="3903454398" sldId="1057"/>
            <ac:spMk id="13" creationId="{F48EF2EF-4C2E-D8CF-74D9-10F3ABE42980}"/>
          </ac:spMkLst>
        </pc:spChg>
        <pc:spChg chg="mod">
          <ac:chgData name="Bhuvana Chandrika" userId="12f411fe37e6ec69" providerId="LiveId" clId="{AD08BC88-8F50-45A4-A3B4-FE57CC319F9E}" dt="2023-10-12T02:56:59.251" v="199"/>
          <ac:spMkLst>
            <pc:docMk/>
            <pc:sldMk cId="3903454398" sldId="1057"/>
            <ac:spMk id="14" creationId="{6A92CEBD-6227-DEF9-F3DB-CB35C2255CF4}"/>
          </ac:spMkLst>
        </pc:spChg>
        <pc:spChg chg="mod">
          <ac:chgData name="Bhuvana Chandrika" userId="12f411fe37e6ec69" providerId="LiveId" clId="{AD08BC88-8F50-45A4-A3B4-FE57CC319F9E}" dt="2023-10-12T02:56:59.251" v="199"/>
          <ac:spMkLst>
            <pc:docMk/>
            <pc:sldMk cId="3903454398" sldId="1057"/>
            <ac:spMk id="15" creationId="{D2615401-1738-63D1-86CC-2B75683BADFD}"/>
          </ac:spMkLst>
        </pc:spChg>
        <pc:spChg chg="ord">
          <ac:chgData name="Bhuvana Chandrika" userId="12f411fe37e6ec69" providerId="LiveId" clId="{AD08BC88-8F50-45A4-A3B4-FE57CC319F9E}" dt="2023-10-12T05:05:58.199" v="808" actId="26606"/>
          <ac:spMkLst>
            <pc:docMk/>
            <pc:sldMk cId="3903454398" sldId="1057"/>
            <ac:spMk id="19" creationId="{C7CDD5D6-0D85-B1CE-383D-637C3399D062}"/>
          </ac:spMkLst>
        </pc:spChg>
        <pc:spChg chg="del">
          <ac:chgData name="Bhuvana Chandrika" userId="12f411fe37e6ec69" providerId="LiveId" clId="{AD08BC88-8F50-45A4-A3B4-FE57CC319F9E}" dt="2023-10-12T01:33:45.906" v="126" actId="26606"/>
          <ac:spMkLst>
            <pc:docMk/>
            <pc:sldMk cId="3903454398" sldId="1057"/>
            <ac:spMk id="24" creationId="{E10650BA-D090-4A23-98E3-B48BBAEA9201}"/>
          </ac:spMkLst>
        </pc:spChg>
        <pc:spChg chg="add del">
          <ac:chgData name="Bhuvana Chandrika" userId="12f411fe37e6ec69" providerId="LiveId" clId="{AD08BC88-8F50-45A4-A3B4-FE57CC319F9E}" dt="2023-10-12T05:05:58.199" v="808" actId="26606"/>
          <ac:spMkLst>
            <pc:docMk/>
            <pc:sldMk cId="3903454398" sldId="1057"/>
            <ac:spMk id="36" creationId="{2A0E4E09-FC02-4ADC-951A-3FFA90B6FE39}"/>
          </ac:spMkLst>
        </pc:spChg>
        <pc:spChg chg="mod">
          <ac:chgData name="Bhuvana Chandrika" userId="12f411fe37e6ec69" providerId="LiveId" clId="{AD08BC88-8F50-45A4-A3B4-FE57CC319F9E}" dt="2023-10-12T02:56:59.251" v="199"/>
          <ac:spMkLst>
            <pc:docMk/>
            <pc:sldMk cId="3903454398" sldId="1057"/>
            <ac:spMk id="45" creationId="{A95232E6-9DE6-AACA-66C8-5954640E8859}"/>
          </ac:spMkLst>
        </pc:spChg>
        <pc:spChg chg="mod">
          <ac:chgData name="Bhuvana Chandrika" userId="12f411fe37e6ec69" providerId="LiveId" clId="{AD08BC88-8F50-45A4-A3B4-FE57CC319F9E}" dt="2023-10-12T02:56:59.251" v="199"/>
          <ac:spMkLst>
            <pc:docMk/>
            <pc:sldMk cId="3903454398" sldId="1057"/>
            <ac:spMk id="46" creationId="{AAFC6E25-EA38-9B25-CBCD-BF897F26F7B4}"/>
          </ac:spMkLst>
        </pc:spChg>
        <pc:spChg chg="mod">
          <ac:chgData name="Bhuvana Chandrika" userId="12f411fe37e6ec69" providerId="LiveId" clId="{AD08BC88-8F50-45A4-A3B4-FE57CC319F9E}" dt="2023-10-12T02:56:59.251" v="199"/>
          <ac:spMkLst>
            <pc:docMk/>
            <pc:sldMk cId="3903454398" sldId="1057"/>
            <ac:spMk id="47" creationId="{B69B4727-AAB5-01AB-9254-84F743B6A483}"/>
          </ac:spMkLst>
        </pc:spChg>
        <pc:spChg chg="mod">
          <ac:chgData name="Bhuvana Chandrika" userId="12f411fe37e6ec69" providerId="LiveId" clId="{AD08BC88-8F50-45A4-A3B4-FE57CC319F9E}" dt="2023-10-12T02:56:59.251" v="199"/>
          <ac:spMkLst>
            <pc:docMk/>
            <pc:sldMk cId="3903454398" sldId="1057"/>
            <ac:spMk id="48" creationId="{1C978AF5-DC3B-9788-33DB-BBE265F33EED}"/>
          </ac:spMkLst>
        </pc:spChg>
        <pc:spChg chg="mod">
          <ac:chgData name="Bhuvana Chandrika" userId="12f411fe37e6ec69" providerId="LiveId" clId="{AD08BC88-8F50-45A4-A3B4-FE57CC319F9E}" dt="2023-10-12T02:56:59.251" v="199"/>
          <ac:spMkLst>
            <pc:docMk/>
            <pc:sldMk cId="3903454398" sldId="1057"/>
            <ac:spMk id="49" creationId="{FBACFE8E-FA43-2198-AE33-C311BBF4F691}"/>
          </ac:spMkLst>
        </pc:spChg>
        <pc:spChg chg="mod">
          <ac:chgData name="Bhuvana Chandrika" userId="12f411fe37e6ec69" providerId="LiveId" clId="{AD08BC88-8F50-45A4-A3B4-FE57CC319F9E}" dt="2023-10-12T02:56:59.251" v="199"/>
          <ac:spMkLst>
            <pc:docMk/>
            <pc:sldMk cId="3903454398" sldId="1057"/>
            <ac:spMk id="50" creationId="{3A406D77-FAD4-7A09-4C7D-3D6A1E325BF6}"/>
          </ac:spMkLst>
        </pc:spChg>
        <pc:spChg chg="mod">
          <ac:chgData name="Bhuvana Chandrika" userId="12f411fe37e6ec69" providerId="LiveId" clId="{AD08BC88-8F50-45A4-A3B4-FE57CC319F9E}" dt="2023-10-12T02:56:59.251" v="199"/>
          <ac:spMkLst>
            <pc:docMk/>
            <pc:sldMk cId="3903454398" sldId="1057"/>
            <ac:spMk id="51" creationId="{BE7212F8-DE45-7A9B-05CC-18BDD7700976}"/>
          </ac:spMkLst>
        </pc:spChg>
        <pc:spChg chg="mod">
          <ac:chgData name="Bhuvana Chandrika" userId="12f411fe37e6ec69" providerId="LiveId" clId="{AD08BC88-8F50-45A4-A3B4-FE57CC319F9E}" dt="2023-10-12T02:56:59.251" v="199"/>
          <ac:spMkLst>
            <pc:docMk/>
            <pc:sldMk cId="3903454398" sldId="1057"/>
            <ac:spMk id="52" creationId="{06635503-AC0C-B936-4C78-1E5F111AFDEC}"/>
          </ac:spMkLst>
        </pc:spChg>
        <pc:spChg chg="mod">
          <ac:chgData name="Bhuvana Chandrika" userId="12f411fe37e6ec69" providerId="LiveId" clId="{AD08BC88-8F50-45A4-A3B4-FE57CC319F9E}" dt="2023-10-12T02:56:59.251" v="199"/>
          <ac:spMkLst>
            <pc:docMk/>
            <pc:sldMk cId="3903454398" sldId="1057"/>
            <ac:spMk id="53" creationId="{BBBD7076-6FF7-97B1-6583-95F06ECD94F0}"/>
          </ac:spMkLst>
        </pc:spChg>
        <pc:spChg chg="mod">
          <ac:chgData name="Bhuvana Chandrika" userId="12f411fe37e6ec69" providerId="LiveId" clId="{AD08BC88-8F50-45A4-A3B4-FE57CC319F9E}" dt="2023-10-12T02:56:59.251" v="199"/>
          <ac:spMkLst>
            <pc:docMk/>
            <pc:sldMk cId="3903454398" sldId="1057"/>
            <ac:spMk id="54" creationId="{69F6F7A1-B2F1-07CF-450A-AEAFA9A0E311}"/>
          </ac:spMkLst>
        </pc:spChg>
        <pc:spChg chg="mod">
          <ac:chgData name="Bhuvana Chandrika" userId="12f411fe37e6ec69" providerId="LiveId" clId="{AD08BC88-8F50-45A4-A3B4-FE57CC319F9E}" dt="2023-10-12T02:56:59.251" v="199"/>
          <ac:spMkLst>
            <pc:docMk/>
            <pc:sldMk cId="3903454398" sldId="1057"/>
            <ac:spMk id="55" creationId="{6A304D99-F5B6-929C-774A-1DA243C6AD7F}"/>
          </ac:spMkLst>
        </pc:spChg>
        <pc:spChg chg="mod">
          <ac:chgData name="Bhuvana Chandrika" userId="12f411fe37e6ec69" providerId="LiveId" clId="{AD08BC88-8F50-45A4-A3B4-FE57CC319F9E}" dt="2023-10-12T02:56:59.251" v="199"/>
          <ac:spMkLst>
            <pc:docMk/>
            <pc:sldMk cId="3903454398" sldId="1057"/>
            <ac:spMk id="56" creationId="{F09CB873-D1EA-371C-3EB8-EF9E12BF59CE}"/>
          </ac:spMkLst>
        </pc:spChg>
        <pc:spChg chg="mod">
          <ac:chgData name="Bhuvana Chandrika" userId="12f411fe37e6ec69" providerId="LiveId" clId="{AD08BC88-8F50-45A4-A3B4-FE57CC319F9E}" dt="2023-10-12T02:56:59.251" v="199"/>
          <ac:spMkLst>
            <pc:docMk/>
            <pc:sldMk cId="3903454398" sldId="1057"/>
            <ac:spMk id="57" creationId="{E33FE984-2E0F-C198-1462-CC78838E015D}"/>
          </ac:spMkLst>
        </pc:spChg>
        <pc:spChg chg="mod">
          <ac:chgData name="Bhuvana Chandrika" userId="12f411fe37e6ec69" providerId="LiveId" clId="{AD08BC88-8F50-45A4-A3B4-FE57CC319F9E}" dt="2023-10-12T02:56:59.251" v="199"/>
          <ac:spMkLst>
            <pc:docMk/>
            <pc:sldMk cId="3903454398" sldId="1057"/>
            <ac:spMk id="58" creationId="{CA4AE9F3-2537-3C14-14AA-46C3ACC5F42A}"/>
          </ac:spMkLst>
        </pc:spChg>
        <pc:spChg chg="mod">
          <ac:chgData name="Bhuvana Chandrika" userId="12f411fe37e6ec69" providerId="LiveId" clId="{AD08BC88-8F50-45A4-A3B4-FE57CC319F9E}" dt="2023-10-12T02:56:59.251" v="199"/>
          <ac:spMkLst>
            <pc:docMk/>
            <pc:sldMk cId="3903454398" sldId="1057"/>
            <ac:spMk id="59" creationId="{624DDBF7-9351-DDBE-8A0F-422DE7CBC1CC}"/>
          </ac:spMkLst>
        </pc:spChg>
        <pc:spChg chg="mod">
          <ac:chgData name="Bhuvana Chandrika" userId="12f411fe37e6ec69" providerId="LiveId" clId="{AD08BC88-8F50-45A4-A3B4-FE57CC319F9E}" dt="2023-10-12T02:56:59.251" v="199"/>
          <ac:spMkLst>
            <pc:docMk/>
            <pc:sldMk cId="3903454398" sldId="1057"/>
            <ac:spMk id="60" creationId="{B6F458E7-75FB-F0CB-D96F-AACAF7EFB213}"/>
          </ac:spMkLst>
        </pc:spChg>
        <pc:spChg chg="mod">
          <ac:chgData name="Bhuvana Chandrika" userId="12f411fe37e6ec69" providerId="LiveId" clId="{AD08BC88-8F50-45A4-A3B4-FE57CC319F9E}" dt="2023-10-12T02:56:59.251" v="199"/>
          <ac:spMkLst>
            <pc:docMk/>
            <pc:sldMk cId="3903454398" sldId="1057"/>
            <ac:spMk id="61" creationId="{15CB90F0-B944-4F2B-0A23-36C979A00FA4}"/>
          </ac:spMkLst>
        </pc:spChg>
        <pc:spChg chg="mod">
          <ac:chgData name="Bhuvana Chandrika" userId="12f411fe37e6ec69" providerId="LiveId" clId="{AD08BC88-8F50-45A4-A3B4-FE57CC319F9E}" dt="2023-10-12T02:56:59.251" v="199"/>
          <ac:spMkLst>
            <pc:docMk/>
            <pc:sldMk cId="3903454398" sldId="1057"/>
            <ac:spMk id="62" creationId="{1600BDE0-49F1-A601-14FF-7A7314D0879A}"/>
          </ac:spMkLst>
        </pc:spChg>
        <pc:spChg chg="mod">
          <ac:chgData name="Bhuvana Chandrika" userId="12f411fe37e6ec69" providerId="LiveId" clId="{AD08BC88-8F50-45A4-A3B4-FE57CC319F9E}" dt="2023-10-12T02:56:59.251" v="199"/>
          <ac:spMkLst>
            <pc:docMk/>
            <pc:sldMk cId="3903454398" sldId="1057"/>
            <ac:spMk id="63" creationId="{AD3DF6BF-F04A-4342-3240-983688D2F870}"/>
          </ac:spMkLst>
        </pc:spChg>
        <pc:spChg chg="mod">
          <ac:chgData name="Bhuvana Chandrika" userId="12f411fe37e6ec69" providerId="LiveId" clId="{AD08BC88-8F50-45A4-A3B4-FE57CC319F9E}" dt="2023-10-12T02:56:59.251" v="199"/>
          <ac:spMkLst>
            <pc:docMk/>
            <pc:sldMk cId="3903454398" sldId="1057"/>
            <ac:spMk id="64" creationId="{AFA73AEF-C6E7-81EC-9E76-0F5F3BF0DE7A}"/>
          </ac:spMkLst>
        </pc:spChg>
        <pc:spChg chg="mod">
          <ac:chgData name="Bhuvana Chandrika" userId="12f411fe37e6ec69" providerId="LiveId" clId="{AD08BC88-8F50-45A4-A3B4-FE57CC319F9E}" dt="2023-10-12T02:56:59.251" v="199"/>
          <ac:spMkLst>
            <pc:docMk/>
            <pc:sldMk cId="3903454398" sldId="1057"/>
            <ac:spMk id="65" creationId="{57F6AE23-1B4A-4DC6-0E7C-05D7B42A9F75}"/>
          </ac:spMkLst>
        </pc:spChg>
        <pc:spChg chg="mod">
          <ac:chgData name="Bhuvana Chandrika" userId="12f411fe37e6ec69" providerId="LiveId" clId="{AD08BC88-8F50-45A4-A3B4-FE57CC319F9E}" dt="2023-10-12T02:56:59.251" v="199"/>
          <ac:spMkLst>
            <pc:docMk/>
            <pc:sldMk cId="3903454398" sldId="1057"/>
            <ac:spMk id="66" creationId="{BC90F06F-3D95-F77F-3B0D-26C391BEC9BB}"/>
          </ac:spMkLst>
        </pc:spChg>
        <pc:spChg chg="mod">
          <ac:chgData name="Bhuvana Chandrika" userId="12f411fe37e6ec69" providerId="LiveId" clId="{AD08BC88-8F50-45A4-A3B4-FE57CC319F9E}" dt="2023-10-12T02:56:59.251" v="199"/>
          <ac:spMkLst>
            <pc:docMk/>
            <pc:sldMk cId="3903454398" sldId="1057"/>
            <ac:spMk id="67" creationId="{F155155F-C7F0-B470-58EA-F5A1AE186A06}"/>
          </ac:spMkLst>
        </pc:spChg>
        <pc:spChg chg="mod">
          <ac:chgData name="Bhuvana Chandrika" userId="12f411fe37e6ec69" providerId="LiveId" clId="{AD08BC88-8F50-45A4-A3B4-FE57CC319F9E}" dt="2023-10-12T02:56:59.251" v="199"/>
          <ac:spMkLst>
            <pc:docMk/>
            <pc:sldMk cId="3903454398" sldId="1057"/>
            <ac:spMk id="68" creationId="{F0F22678-4B12-FDFB-9BC1-C981749C4002}"/>
          </ac:spMkLst>
        </pc:spChg>
        <pc:spChg chg="mod">
          <ac:chgData name="Bhuvana Chandrika" userId="12f411fe37e6ec69" providerId="LiveId" clId="{AD08BC88-8F50-45A4-A3B4-FE57CC319F9E}" dt="2023-10-12T02:56:59.251" v="199"/>
          <ac:spMkLst>
            <pc:docMk/>
            <pc:sldMk cId="3903454398" sldId="1057"/>
            <ac:spMk id="69" creationId="{6AA5E787-8D92-CDE7-CB9B-E4D39C370736}"/>
          </ac:spMkLst>
        </pc:spChg>
        <pc:spChg chg="mod">
          <ac:chgData name="Bhuvana Chandrika" userId="12f411fe37e6ec69" providerId="LiveId" clId="{AD08BC88-8F50-45A4-A3B4-FE57CC319F9E}" dt="2023-10-12T02:56:59.251" v="199"/>
          <ac:spMkLst>
            <pc:docMk/>
            <pc:sldMk cId="3903454398" sldId="1057"/>
            <ac:spMk id="70" creationId="{CE4605DD-D5D2-7D18-5C76-D9EC1E88A5A0}"/>
          </ac:spMkLst>
        </pc:spChg>
        <pc:spChg chg="mod">
          <ac:chgData name="Bhuvana Chandrika" userId="12f411fe37e6ec69" providerId="LiveId" clId="{AD08BC88-8F50-45A4-A3B4-FE57CC319F9E}" dt="2023-10-12T02:56:59.251" v="199"/>
          <ac:spMkLst>
            <pc:docMk/>
            <pc:sldMk cId="3903454398" sldId="1057"/>
            <ac:spMk id="71" creationId="{06E63BB4-ED5D-BF93-4142-0B8A66470055}"/>
          </ac:spMkLst>
        </pc:spChg>
        <pc:spChg chg="mod">
          <ac:chgData name="Bhuvana Chandrika" userId="12f411fe37e6ec69" providerId="LiveId" clId="{AD08BC88-8F50-45A4-A3B4-FE57CC319F9E}" dt="2023-10-12T02:56:59.251" v="199"/>
          <ac:spMkLst>
            <pc:docMk/>
            <pc:sldMk cId="3903454398" sldId="1057"/>
            <ac:spMk id="72" creationId="{F1E48A5A-35ED-ACBC-6218-991B5E55708E}"/>
          </ac:spMkLst>
        </pc:spChg>
        <pc:spChg chg="mod">
          <ac:chgData name="Bhuvana Chandrika" userId="12f411fe37e6ec69" providerId="LiveId" clId="{AD08BC88-8F50-45A4-A3B4-FE57CC319F9E}" dt="2023-10-12T02:56:59.251" v="199"/>
          <ac:spMkLst>
            <pc:docMk/>
            <pc:sldMk cId="3903454398" sldId="1057"/>
            <ac:spMk id="73" creationId="{115AEF0B-99D3-B7C2-ED97-CFF4A5305912}"/>
          </ac:spMkLst>
        </pc:spChg>
        <pc:spChg chg="mod">
          <ac:chgData name="Bhuvana Chandrika" userId="12f411fe37e6ec69" providerId="LiveId" clId="{AD08BC88-8F50-45A4-A3B4-FE57CC319F9E}" dt="2023-10-12T02:56:59.251" v="199"/>
          <ac:spMkLst>
            <pc:docMk/>
            <pc:sldMk cId="3903454398" sldId="1057"/>
            <ac:spMk id="74" creationId="{4845705E-D8FC-3A5F-B01C-D7D88F28256B}"/>
          </ac:spMkLst>
        </pc:spChg>
        <pc:spChg chg="mod">
          <ac:chgData name="Bhuvana Chandrika" userId="12f411fe37e6ec69" providerId="LiveId" clId="{AD08BC88-8F50-45A4-A3B4-FE57CC319F9E}" dt="2023-10-12T02:56:59.251" v="199"/>
          <ac:spMkLst>
            <pc:docMk/>
            <pc:sldMk cId="3903454398" sldId="1057"/>
            <ac:spMk id="75" creationId="{0AEC0230-D228-E0C8-8C66-1257AD60FB04}"/>
          </ac:spMkLst>
        </pc:spChg>
        <pc:spChg chg="mod">
          <ac:chgData name="Bhuvana Chandrika" userId="12f411fe37e6ec69" providerId="LiveId" clId="{AD08BC88-8F50-45A4-A3B4-FE57CC319F9E}" dt="2023-10-12T02:56:59.251" v="199"/>
          <ac:spMkLst>
            <pc:docMk/>
            <pc:sldMk cId="3903454398" sldId="1057"/>
            <ac:spMk id="76" creationId="{D74052AD-22C6-0054-A5CB-D696755D1346}"/>
          </ac:spMkLst>
        </pc:spChg>
        <pc:spChg chg="mod">
          <ac:chgData name="Bhuvana Chandrika" userId="12f411fe37e6ec69" providerId="LiveId" clId="{AD08BC88-8F50-45A4-A3B4-FE57CC319F9E}" dt="2023-10-12T02:56:59.251" v="199"/>
          <ac:spMkLst>
            <pc:docMk/>
            <pc:sldMk cId="3903454398" sldId="1057"/>
            <ac:spMk id="77" creationId="{CF16DF77-48AF-3064-A503-10AF2CA1850F}"/>
          </ac:spMkLst>
        </pc:spChg>
        <pc:spChg chg="mod">
          <ac:chgData name="Bhuvana Chandrika" userId="12f411fe37e6ec69" providerId="LiveId" clId="{AD08BC88-8F50-45A4-A3B4-FE57CC319F9E}" dt="2023-10-12T02:56:59.251" v="199"/>
          <ac:spMkLst>
            <pc:docMk/>
            <pc:sldMk cId="3903454398" sldId="1057"/>
            <ac:spMk id="78" creationId="{26EEDE11-3A6F-4418-9E3B-156B098246ED}"/>
          </ac:spMkLst>
        </pc:spChg>
        <pc:spChg chg="mod">
          <ac:chgData name="Bhuvana Chandrika" userId="12f411fe37e6ec69" providerId="LiveId" clId="{AD08BC88-8F50-45A4-A3B4-FE57CC319F9E}" dt="2023-10-12T02:56:59.251" v="199"/>
          <ac:spMkLst>
            <pc:docMk/>
            <pc:sldMk cId="3903454398" sldId="1057"/>
            <ac:spMk id="79" creationId="{697C62AE-EC00-20F9-804E-CDDCCCCF27BA}"/>
          </ac:spMkLst>
        </pc:spChg>
        <pc:spChg chg="mod">
          <ac:chgData name="Bhuvana Chandrika" userId="12f411fe37e6ec69" providerId="LiveId" clId="{AD08BC88-8F50-45A4-A3B4-FE57CC319F9E}" dt="2023-10-12T02:56:59.251" v="199"/>
          <ac:spMkLst>
            <pc:docMk/>
            <pc:sldMk cId="3903454398" sldId="1057"/>
            <ac:spMk id="80" creationId="{569D4C5D-701B-08E1-F4E6-6572DAAACFA3}"/>
          </ac:spMkLst>
        </pc:spChg>
        <pc:spChg chg="mod">
          <ac:chgData name="Bhuvana Chandrika" userId="12f411fe37e6ec69" providerId="LiveId" clId="{AD08BC88-8F50-45A4-A3B4-FE57CC319F9E}" dt="2023-10-12T02:56:59.251" v="199"/>
          <ac:spMkLst>
            <pc:docMk/>
            <pc:sldMk cId="3903454398" sldId="1057"/>
            <ac:spMk id="81" creationId="{DFC8045B-937C-1C56-B5C7-89995EE7AA02}"/>
          </ac:spMkLst>
        </pc:spChg>
        <pc:spChg chg="mod">
          <ac:chgData name="Bhuvana Chandrika" userId="12f411fe37e6ec69" providerId="LiveId" clId="{AD08BC88-8F50-45A4-A3B4-FE57CC319F9E}" dt="2023-10-12T02:56:59.251" v="199"/>
          <ac:spMkLst>
            <pc:docMk/>
            <pc:sldMk cId="3903454398" sldId="1057"/>
            <ac:spMk id="82" creationId="{FB2A3B8E-EC30-7959-0854-A02104F5C197}"/>
          </ac:spMkLst>
        </pc:spChg>
        <pc:spChg chg="mod">
          <ac:chgData name="Bhuvana Chandrika" userId="12f411fe37e6ec69" providerId="LiveId" clId="{AD08BC88-8F50-45A4-A3B4-FE57CC319F9E}" dt="2023-10-12T02:56:59.251" v="199"/>
          <ac:spMkLst>
            <pc:docMk/>
            <pc:sldMk cId="3903454398" sldId="1057"/>
            <ac:spMk id="83" creationId="{7328F438-C752-39EA-D1CB-F44D1112F1C1}"/>
          </ac:spMkLst>
        </pc:spChg>
        <pc:spChg chg="mod">
          <ac:chgData name="Bhuvana Chandrika" userId="12f411fe37e6ec69" providerId="LiveId" clId="{AD08BC88-8F50-45A4-A3B4-FE57CC319F9E}" dt="2023-10-12T02:56:59.251" v="199"/>
          <ac:spMkLst>
            <pc:docMk/>
            <pc:sldMk cId="3903454398" sldId="1057"/>
            <ac:spMk id="84" creationId="{7C8C91EE-E8C6-004C-2DA0-B34D88DD5C99}"/>
          </ac:spMkLst>
        </pc:spChg>
        <pc:spChg chg="mod">
          <ac:chgData name="Bhuvana Chandrika" userId="12f411fe37e6ec69" providerId="LiveId" clId="{AD08BC88-8F50-45A4-A3B4-FE57CC319F9E}" dt="2023-10-12T02:56:59.251" v="199"/>
          <ac:spMkLst>
            <pc:docMk/>
            <pc:sldMk cId="3903454398" sldId="1057"/>
            <ac:spMk id="85" creationId="{FB0FDBAF-BDC3-F373-DA1F-7D9D71A1C5D9}"/>
          </ac:spMkLst>
        </pc:spChg>
        <pc:spChg chg="mod">
          <ac:chgData name="Bhuvana Chandrika" userId="12f411fe37e6ec69" providerId="LiveId" clId="{AD08BC88-8F50-45A4-A3B4-FE57CC319F9E}" dt="2023-10-12T02:56:59.251" v="199"/>
          <ac:spMkLst>
            <pc:docMk/>
            <pc:sldMk cId="3903454398" sldId="1057"/>
            <ac:spMk id="86" creationId="{87CD7F8A-8058-FB57-0E8C-E84ADF04943D}"/>
          </ac:spMkLst>
        </pc:spChg>
        <pc:spChg chg="mod">
          <ac:chgData name="Bhuvana Chandrika" userId="12f411fe37e6ec69" providerId="LiveId" clId="{AD08BC88-8F50-45A4-A3B4-FE57CC319F9E}" dt="2023-10-12T02:56:59.251" v="199"/>
          <ac:spMkLst>
            <pc:docMk/>
            <pc:sldMk cId="3903454398" sldId="1057"/>
            <ac:spMk id="87" creationId="{3546B439-A711-2E5A-3753-8B0E5D6B75E3}"/>
          </ac:spMkLst>
        </pc:spChg>
        <pc:spChg chg="mod">
          <ac:chgData name="Bhuvana Chandrika" userId="12f411fe37e6ec69" providerId="LiveId" clId="{AD08BC88-8F50-45A4-A3B4-FE57CC319F9E}" dt="2023-10-12T02:56:59.251" v="199"/>
          <ac:spMkLst>
            <pc:docMk/>
            <pc:sldMk cId="3903454398" sldId="1057"/>
            <ac:spMk id="88" creationId="{E297E287-7506-06DB-69C7-EC498F5F57AF}"/>
          </ac:spMkLst>
        </pc:spChg>
        <pc:spChg chg="mod">
          <ac:chgData name="Bhuvana Chandrika" userId="12f411fe37e6ec69" providerId="LiveId" clId="{AD08BC88-8F50-45A4-A3B4-FE57CC319F9E}" dt="2023-10-12T02:56:59.251" v="199"/>
          <ac:spMkLst>
            <pc:docMk/>
            <pc:sldMk cId="3903454398" sldId="1057"/>
            <ac:spMk id="89" creationId="{D87B3406-BFF2-19A1-760B-A3B9D7E4532E}"/>
          </ac:spMkLst>
        </pc:spChg>
        <pc:spChg chg="mod">
          <ac:chgData name="Bhuvana Chandrika" userId="12f411fe37e6ec69" providerId="LiveId" clId="{AD08BC88-8F50-45A4-A3B4-FE57CC319F9E}" dt="2023-10-12T02:56:59.251" v="199"/>
          <ac:spMkLst>
            <pc:docMk/>
            <pc:sldMk cId="3903454398" sldId="1057"/>
            <ac:spMk id="90" creationId="{9157B5EE-D8FE-3EA7-EB6C-AB7DE036580E}"/>
          </ac:spMkLst>
        </pc:spChg>
        <pc:spChg chg="mod">
          <ac:chgData name="Bhuvana Chandrika" userId="12f411fe37e6ec69" providerId="LiveId" clId="{AD08BC88-8F50-45A4-A3B4-FE57CC319F9E}" dt="2023-10-12T02:56:59.251" v="199"/>
          <ac:spMkLst>
            <pc:docMk/>
            <pc:sldMk cId="3903454398" sldId="1057"/>
            <ac:spMk id="91" creationId="{E3A536BE-0228-B69A-E28B-ECEB720EF74B}"/>
          </ac:spMkLst>
        </pc:spChg>
        <pc:spChg chg="mod">
          <ac:chgData name="Bhuvana Chandrika" userId="12f411fe37e6ec69" providerId="LiveId" clId="{AD08BC88-8F50-45A4-A3B4-FE57CC319F9E}" dt="2023-10-12T02:56:59.251" v="199"/>
          <ac:spMkLst>
            <pc:docMk/>
            <pc:sldMk cId="3903454398" sldId="1057"/>
            <ac:spMk id="92" creationId="{8C245912-0B50-1402-CA9C-DAC31BB4C9B2}"/>
          </ac:spMkLst>
        </pc:spChg>
        <pc:spChg chg="add del">
          <ac:chgData name="Bhuvana Chandrika" userId="12f411fe37e6ec69" providerId="LiveId" clId="{AD08BC88-8F50-45A4-A3B4-FE57CC319F9E}" dt="2023-10-12T05:05:58.199" v="808" actId="26606"/>
          <ac:spMkLst>
            <pc:docMk/>
            <pc:sldMk cId="3903454398" sldId="1057"/>
            <ac:spMk id="4103" creationId="{F93E0B60-0204-4F9C-8CD5-C9BD373E1A58}"/>
          </ac:spMkLst>
        </pc:spChg>
        <pc:grpChg chg="add del mod">
          <ac:chgData name="Bhuvana Chandrika" userId="12f411fe37e6ec69" providerId="LiveId" clId="{AD08BC88-8F50-45A4-A3B4-FE57CC319F9E}" dt="2023-10-12T02:57:09.398" v="202"/>
          <ac:grpSpMkLst>
            <pc:docMk/>
            <pc:sldMk cId="3903454398" sldId="1057"/>
            <ac:grpSpMk id="9" creationId="{E8D04D56-4E48-8BFA-B6B4-D0DE4DA1C4A3}"/>
          </ac:grpSpMkLst>
        </pc:grpChg>
        <pc:grpChg chg="mod">
          <ac:chgData name="Bhuvana Chandrika" userId="12f411fe37e6ec69" providerId="LiveId" clId="{AD08BC88-8F50-45A4-A3B4-FE57CC319F9E}" dt="2023-10-12T02:56:59.251" v="199"/>
          <ac:grpSpMkLst>
            <pc:docMk/>
            <pc:sldMk cId="3903454398" sldId="1057"/>
            <ac:grpSpMk id="16" creationId="{D2D7A51C-FC6F-C897-C09A-F900B1FD3855}"/>
          </ac:grpSpMkLst>
        </pc:grpChg>
        <pc:grpChg chg="mod">
          <ac:chgData name="Bhuvana Chandrika" userId="12f411fe37e6ec69" providerId="LiveId" clId="{AD08BC88-8F50-45A4-A3B4-FE57CC319F9E}" dt="2023-10-12T02:56:59.251" v="199"/>
          <ac:grpSpMkLst>
            <pc:docMk/>
            <pc:sldMk cId="3903454398" sldId="1057"/>
            <ac:grpSpMk id="17" creationId="{7B452C74-E6ED-A5D0-1460-9E689528EC69}"/>
          </ac:grpSpMkLst>
        </pc:grpChg>
        <pc:grpChg chg="mod">
          <ac:chgData name="Bhuvana Chandrika" userId="12f411fe37e6ec69" providerId="LiveId" clId="{AD08BC88-8F50-45A4-A3B4-FE57CC319F9E}" dt="2023-10-12T02:56:59.251" v="199"/>
          <ac:grpSpMkLst>
            <pc:docMk/>
            <pc:sldMk cId="3903454398" sldId="1057"/>
            <ac:grpSpMk id="18" creationId="{ED213350-F995-F2E5-ADA1-954F5E06210E}"/>
          </ac:grpSpMkLst>
        </pc:grpChg>
        <pc:grpChg chg="mod">
          <ac:chgData name="Bhuvana Chandrika" userId="12f411fe37e6ec69" providerId="LiveId" clId="{AD08BC88-8F50-45A4-A3B4-FE57CC319F9E}" dt="2023-10-12T02:56:59.251" v="199"/>
          <ac:grpSpMkLst>
            <pc:docMk/>
            <pc:sldMk cId="3903454398" sldId="1057"/>
            <ac:grpSpMk id="20" creationId="{4AC04337-3AA7-A2AE-1E5E-1A939E79D7C1}"/>
          </ac:grpSpMkLst>
        </pc:grpChg>
        <pc:grpChg chg="mod">
          <ac:chgData name="Bhuvana Chandrika" userId="12f411fe37e6ec69" providerId="LiveId" clId="{AD08BC88-8F50-45A4-A3B4-FE57CC319F9E}" dt="2023-10-12T02:56:59.251" v="199"/>
          <ac:grpSpMkLst>
            <pc:docMk/>
            <pc:sldMk cId="3903454398" sldId="1057"/>
            <ac:grpSpMk id="21" creationId="{2A147F35-FBD8-0345-04E3-13F211A157CC}"/>
          </ac:grpSpMkLst>
        </pc:grpChg>
        <pc:grpChg chg="mod">
          <ac:chgData name="Bhuvana Chandrika" userId="12f411fe37e6ec69" providerId="LiveId" clId="{AD08BC88-8F50-45A4-A3B4-FE57CC319F9E}" dt="2023-10-12T02:56:59.251" v="199"/>
          <ac:grpSpMkLst>
            <pc:docMk/>
            <pc:sldMk cId="3903454398" sldId="1057"/>
            <ac:grpSpMk id="22" creationId="{E4D251E1-D201-D2D0-5990-62E8F52A3CFE}"/>
          </ac:grpSpMkLst>
        </pc:grpChg>
        <pc:grpChg chg="mod">
          <ac:chgData name="Bhuvana Chandrika" userId="12f411fe37e6ec69" providerId="LiveId" clId="{AD08BC88-8F50-45A4-A3B4-FE57CC319F9E}" dt="2023-10-12T02:56:59.251" v="199"/>
          <ac:grpSpMkLst>
            <pc:docMk/>
            <pc:sldMk cId="3903454398" sldId="1057"/>
            <ac:grpSpMk id="23" creationId="{6D5A1D23-8251-E0B4-7B28-E3888207BF63}"/>
          </ac:grpSpMkLst>
        </pc:grpChg>
        <pc:grpChg chg="mod">
          <ac:chgData name="Bhuvana Chandrika" userId="12f411fe37e6ec69" providerId="LiveId" clId="{AD08BC88-8F50-45A4-A3B4-FE57CC319F9E}" dt="2023-10-12T02:56:59.251" v="199"/>
          <ac:grpSpMkLst>
            <pc:docMk/>
            <pc:sldMk cId="3903454398" sldId="1057"/>
            <ac:grpSpMk id="25" creationId="{BC90E98D-958C-C5A1-34C0-813D9D62BCDE}"/>
          </ac:grpSpMkLst>
        </pc:grpChg>
        <pc:grpChg chg="del">
          <ac:chgData name="Bhuvana Chandrika" userId="12f411fe37e6ec69" providerId="LiveId" clId="{AD08BC88-8F50-45A4-A3B4-FE57CC319F9E}" dt="2023-10-12T01:33:45.906" v="126" actId="26606"/>
          <ac:grpSpMkLst>
            <pc:docMk/>
            <pc:sldMk cId="3903454398" sldId="1057"/>
            <ac:grpSpMk id="26" creationId="{FFB939B9-73CE-4644-87BB-72AEBF001142}"/>
          </ac:grpSpMkLst>
        </pc:grpChg>
        <pc:grpChg chg="mod">
          <ac:chgData name="Bhuvana Chandrika" userId="12f411fe37e6ec69" providerId="LiveId" clId="{AD08BC88-8F50-45A4-A3B4-FE57CC319F9E}" dt="2023-10-12T02:56:59.251" v="199"/>
          <ac:grpSpMkLst>
            <pc:docMk/>
            <pc:sldMk cId="3903454398" sldId="1057"/>
            <ac:grpSpMk id="32" creationId="{09CA4E7D-BC1D-7360-151F-406EE3F42377}"/>
          </ac:grpSpMkLst>
        </pc:grpChg>
        <pc:grpChg chg="mod">
          <ac:chgData name="Bhuvana Chandrika" userId="12f411fe37e6ec69" providerId="LiveId" clId="{AD08BC88-8F50-45A4-A3B4-FE57CC319F9E}" dt="2023-10-12T02:56:59.251" v="199"/>
          <ac:grpSpMkLst>
            <pc:docMk/>
            <pc:sldMk cId="3903454398" sldId="1057"/>
            <ac:grpSpMk id="33" creationId="{B79FEA46-BFA8-DBF9-75D5-C43D5B22D3BF}"/>
          </ac:grpSpMkLst>
        </pc:grpChg>
        <pc:grpChg chg="mod">
          <ac:chgData name="Bhuvana Chandrika" userId="12f411fe37e6ec69" providerId="LiveId" clId="{AD08BC88-8F50-45A4-A3B4-FE57CC319F9E}" dt="2023-10-12T02:56:59.251" v="199"/>
          <ac:grpSpMkLst>
            <pc:docMk/>
            <pc:sldMk cId="3903454398" sldId="1057"/>
            <ac:grpSpMk id="34" creationId="{910A8A64-9666-9A3A-3644-2FC19697BA87}"/>
          </ac:grpSpMkLst>
        </pc:grpChg>
        <pc:grpChg chg="mod">
          <ac:chgData name="Bhuvana Chandrika" userId="12f411fe37e6ec69" providerId="LiveId" clId="{AD08BC88-8F50-45A4-A3B4-FE57CC319F9E}" dt="2023-10-12T02:56:59.251" v="199"/>
          <ac:grpSpMkLst>
            <pc:docMk/>
            <pc:sldMk cId="3903454398" sldId="1057"/>
            <ac:grpSpMk id="35" creationId="{E1EF0514-1129-0B12-8344-AEB56B028569}"/>
          </ac:grpSpMkLst>
        </pc:grpChg>
        <pc:grpChg chg="mod">
          <ac:chgData name="Bhuvana Chandrika" userId="12f411fe37e6ec69" providerId="LiveId" clId="{AD08BC88-8F50-45A4-A3B4-FE57CC319F9E}" dt="2023-10-12T02:56:59.251" v="199"/>
          <ac:grpSpMkLst>
            <pc:docMk/>
            <pc:sldMk cId="3903454398" sldId="1057"/>
            <ac:grpSpMk id="37" creationId="{B5D25C78-99B5-52D6-3343-6E33BA5482C3}"/>
          </ac:grpSpMkLst>
        </pc:grpChg>
        <pc:grpChg chg="add del">
          <ac:chgData name="Bhuvana Chandrika" userId="12f411fe37e6ec69" providerId="LiveId" clId="{AD08BC88-8F50-45A4-A3B4-FE57CC319F9E}" dt="2023-10-12T05:05:58.199" v="808" actId="26606"/>
          <ac:grpSpMkLst>
            <pc:docMk/>
            <pc:sldMk cId="3903454398" sldId="1057"/>
            <ac:grpSpMk id="38" creationId="{B0A10B5A-315F-4751-BA35-34556B5D2663}"/>
          </ac:grpSpMkLst>
        </pc:grpChg>
        <pc:grpChg chg="mod">
          <ac:chgData name="Bhuvana Chandrika" userId="12f411fe37e6ec69" providerId="LiveId" clId="{AD08BC88-8F50-45A4-A3B4-FE57CC319F9E}" dt="2023-10-12T02:56:59.251" v="199"/>
          <ac:grpSpMkLst>
            <pc:docMk/>
            <pc:sldMk cId="3903454398" sldId="1057"/>
            <ac:grpSpMk id="44" creationId="{40A30F1E-B3B6-C290-275E-D467D687D3F1}"/>
          </ac:grpSpMkLst>
        </pc:grpChg>
        <pc:grpChg chg="add del">
          <ac:chgData name="Bhuvana Chandrika" userId="12f411fe37e6ec69" providerId="LiveId" clId="{AD08BC88-8F50-45A4-A3B4-FE57CC319F9E}" dt="2023-10-12T05:05:58.199" v="808" actId="26606"/>
          <ac:grpSpMkLst>
            <pc:docMk/>
            <pc:sldMk cId="3903454398" sldId="1057"/>
            <ac:grpSpMk id="4105" creationId="{99AB3CA2-BE0C-43B8-96C2-D17D3398D910}"/>
          </ac:grpSpMkLst>
        </pc:grpChg>
        <pc:picChg chg="add del mod ord">
          <ac:chgData name="Bhuvana Chandrika" userId="12f411fe37e6ec69" providerId="LiveId" clId="{AD08BC88-8F50-45A4-A3B4-FE57CC319F9E}" dt="2023-10-12T15:10:23.461" v="1441"/>
          <ac:picMkLst>
            <pc:docMk/>
            <pc:sldMk cId="3903454398" sldId="1057"/>
            <ac:picMk id="5" creationId="{33E628F1-F9C7-DA5F-5A5E-B920783D9D48}"/>
          </ac:picMkLst>
        </pc:picChg>
        <pc:picChg chg="add mod">
          <ac:chgData name="Bhuvana Chandrika" userId="12f411fe37e6ec69" providerId="LiveId" clId="{AD08BC88-8F50-45A4-A3B4-FE57CC319F9E}" dt="2023-10-12T05:06:07.629" v="812" actId="1076"/>
          <ac:picMkLst>
            <pc:docMk/>
            <pc:sldMk cId="3903454398" sldId="1057"/>
            <ac:picMk id="4098" creationId="{B9BA6FB7-D612-FF52-1E26-847EB6218076}"/>
          </ac:picMkLst>
        </pc:picChg>
        <pc:picChg chg="add mod">
          <ac:chgData name="Bhuvana Chandrika" userId="12f411fe37e6ec69" providerId="LiveId" clId="{AD08BC88-8F50-45A4-A3B4-FE57CC319F9E}" dt="2023-10-12T05:07:06.326" v="816" actId="1076"/>
          <ac:picMkLst>
            <pc:docMk/>
            <pc:sldMk cId="3903454398" sldId="1057"/>
            <ac:picMk id="4100" creationId="{914A99BD-366A-608A-4209-6FE8CA5192BB}"/>
          </ac:picMkLst>
        </pc:picChg>
        <pc:picChg chg="add mod">
          <ac:chgData name="Bhuvana Chandrika" userId="12f411fe37e6ec69" providerId="LiveId" clId="{AD08BC88-8F50-45A4-A3B4-FE57CC319F9E}" dt="2023-10-12T05:07:44.320" v="821" actId="1076"/>
          <ac:picMkLst>
            <pc:docMk/>
            <pc:sldMk cId="3903454398" sldId="1057"/>
            <ac:picMk id="4102" creationId="{60A35C84-EC36-D680-E635-BAB18F8F6045}"/>
          </ac:picMkLst>
        </pc:picChg>
      </pc:sldChg>
      <pc:sldChg chg="addSp delSp modSp add mod ord modTransition delAnim modAnim">
        <pc:chgData name="Bhuvana Chandrika" userId="12f411fe37e6ec69" providerId="LiveId" clId="{AD08BC88-8F50-45A4-A3B4-FE57CC319F9E}" dt="2023-10-12T15:28:25.044" v="1594"/>
        <pc:sldMkLst>
          <pc:docMk/>
          <pc:sldMk cId="61271444" sldId="1058"/>
        </pc:sldMkLst>
        <pc:spChg chg="add mod">
          <ac:chgData name="Bhuvana Chandrika" userId="12f411fe37e6ec69" providerId="LiveId" clId="{AD08BC88-8F50-45A4-A3B4-FE57CC319F9E}" dt="2023-10-12T15:16:29.956" v="1516" actId="1076"/>
          <ac:spMkLst>
            <pc:docMk/>
            <pc:sldMk cId="61271444" sldId="1058"/>
            <ac:spMk id="2" creationId="{7E3C0111-4C46-4E8E-8A8C-0EE821BB9BC2}"/>
          </ac:spMkLst>
        </pc:spChg>
        <pc:spChg chg="add del mod">
          <ac:chgData name="Bhuvana Chandrika" userId="12f411fe37e6ec69" providerId="LiveId" clId="{AD08BC88-8F50-45A4-A3B4-FE57CC319F9E}" dt="2023-10-12T05:15:39.377" v="1128" actId="207"/>
          <ac:spMkLst>
            <pc:docMk/>
            <pc:sldMk cId="61271444" sldId="1058"/>
            <ac:spMk id="5" creationId="{4977B0BD-8884-4B00-9ADA-66BE663F3BDE}"/>
          </ac:spMkLst>
        </pc:spChg>
        <pc:spChg chg="del mod">
          <ac:chgData name="Bhuvana Chandrika" userId="12f411fe37e6ec69" providerId="LiveId" clId="{AD08BC88-8F50-45A4-A3B4-FE57CC319F9E}" dt="2023-10-12T05:12:45.020" v="1103" actId="478"/>
          <ac:spMkLst>
            <pc:docMk/>
            <pc:sldMk cId="61271444" sldId="1058"/>
            <ac:spMk id="6" creationId="{74FA5F33-A82A-47A0-ADED-8098F890AF9F}"/>
          </ac:spMkLst>
        </pc:spChg>
        <pc:spChg chg="mod">
          <ac:chgData name="Bhuvana Chandrika" userId="12f411fe37e6ec69" providerId="LiveId" clId="{AD08BC88-8F50-45A4-A3B4-FE57CC319F9E}" dt="2023-10-12T05:16:14.539" v="1132" actId="207"/>
          <ac:spMkLst>
            <pc:docMk/>
            <pc:sldMk cId="61271444" sldId="1058"/>
            <ac:spMk id="7" creationId="{672B52CE-52DD-4ADD-ADC0-9120986A53D7}"/>
          </ac:spMkLst>
        </pc:spChg>
        <pc:spChg chg="del mod">
          <ac:chgData name="Bhuvana Chandrika" userId="12f411fe37e6ec69" providerId="LiveId" clId="{AD08BC88-8F50-45A4-A3B4-FE57CC319F9E}" dt="2023-10-12T05:15:45.071" v="1129" actId="478"/>
          <ac:spMkLst>
            <pc:docMk/>
            <pc:sldMk cId="61271444" sldId="1058"/>
            <ac:spMk id="8" creationId="{FC507D8F-44EC-4A30-8127-49D1373DE18E}"/>
          </ac:spMkLst>
        </pc:spChg>
        <pc:spChg chg="add del mod">
          <ac:chgData name="Bhuvana Chandrika" userId="12f411fe37e6ec69" providerId="LiveId" clId="{AD08BC88-8F50-45A4-A3B4-FE57CC319F9E}" dt="2023-10-12T05:16:20.612" v="1133" actId="478"/>
          <ac:spMkLst>
            <pc:docMk/>
            <pc:sldMk cId="61271444" sldId="1058"/>
            <ac:spMk id="9" creationId="{266981AF-83C3-451F-8341-38C2DBB2CFC8}"/>
          </ac:spMkLst>
        </pc:spChg>
        <pc:spChg chg="mod">
          <ac:chgData name="Bhuvana Chandrika" userId="12f411fe37e6ec69" providerId="LiveId" clId="{AD08BC88-8F50-45A4-A3B4-FE57CC319F9E}" dt="2023-10-12T03:21:18.209" v="277" actId="2711"/>
          <ac:spMkLst>
            <pc:docMk/>
            <pc:sldMk cId="61271444" sldId="1058"/>
            <ac:spMk id="10" creationId="{31DB698A-C7A5-4942-96EA-ADCB31109215}"/>
          </ac:spMkLst>
        </pc:spChg>
        <pc:spChg chg="mod">
          <ac:chgData name="Bhuvana Chandrika" userId="12f411fe37e6ec69" providerId="LiveId" clId="{AD08BC88-8F50-45A4-A3B4-FE57CC319F9E}" dt="2023-10-12T03:21:18.209" v="277" actId="2711"/>
          <ac:spMkLst>
            <pc:docMk/>
            <pc:sldMk cId="61271444" sldId="1058"/>
            <ac:spMk id="20" creationId="{2324AEF9-DACA-4EAF-B4C5-48E0E6B0F449}"/>
          </ac:spMkLst>
        </pc:spChg>
        <pc:spChg chg="mod">
          <ac:chgData name="Bhuvana Chandrika" userId="12f411fe37e6ec69" providerId="LiveId" clId="{AD08BC88-8F50-45A4-A3B4-FE57CC319F9E}" dt="2023-10-12T03:21:18.209" v="277" actId="2711"/>
          <ac:spMkLst>
            <pc:docMk/>
            <pc:sldMk cId="61271444" sldId="1058"/>
            <ac:spMk id="21" creationId="{AC008B00-A38C-4A82-804C-3D3B2C827522}"/>
          </ac:spMkLst>
        </pc:spChg>
        <pc:spChg chg="mod">
          <ac:chgData name="Bhuvana Chandrika" userId="12f411fe37e6ec69" providerId="LiveId" clId="{AD08BC88-8F50-45A4-A3B4-FE57CC319F9E}" dt="2023-10-12T03:21:18.209" v="277" actId="2711"/>
          <ac:spMkLst>
            <pc:docMk/>
            <pc:sldMk cId="61271444" sldId="1058"/>
            <ac:spMk id="22" creationId="{F9FD017C-0FA2-49CE-8E48-98EDEF98D222}"/>
          </ac:spMkLst>
        </pc:spChg>
        <pc:spChg chg="del mod">
          <ac:chgData name="Bhuvana Chandrika" userId="12f411fe37e6ec69" providerId="LiveId" clId="{AD08BC88-8F50-45A4-A3B4-FE57CC319F9E}" dt="2023-10-12T03:04:15.226" v="233" actId="478"/>
          <ac:spMkLst>
            <pc:docMk/>
            <pc:sldMk cId="61271444" sldId="1058"/>
            <ac:spMk id="23" creationId="{2921E199-E8DB-4142-AF21-6A2A98D07143}"/>
          </ac:spMkLst>
        </pc:spChg>
        <pc:spChg chg="mod">
          <ac:chgData name="Bhuvana Chandrika" userId="12f411fe37e6ec69" providerId="LiveId" clId="{AD08BC88-8F50-45A4-A3B4-FE57CC319F9E}" dt="2023-10-12T03:21:18.209" v="277" actId="2711"/>
          <ac:spMkLst>
            <pc:docMk/>
            <pc:sldMk cId="61271444" sldId="1058"/>
            <ac:spMk id="24" creationId="{98D87C05-F558-4D9B-91E4-4A79A608C393}"/>
          </ac:spMkLst>
        </pc:spChg>
        <pc:spChg chg="del mod">
          <ac:chgData name="Bhuvana Chandrika" userId="12f411fe37e6ec69" providerId="LiveId" clId="{AD08BC88-8F50-45A4-A3B4-FE57CC319F9E}" dt="2023-10-12T03:04:18.148" v="234" actId="478"/>
          <ac:spMkLst>
            <pc:docMk/>
            <pc:sldMk cId="61271444" sldId="1058"/>
            <ac:spMk id="25" creationId="{9EF461C0-5FCE-45A6-97F2-9B01B06A8C82}"/>
          </ac:spMkLst>
        </pc:spChg>
        <pc:spChg chg="add del mod">
          <ac:chgData name="Bhuvana Chandrika" userId="12f411fe37e6ec69" providerId="LiveId" clId="{AD08BC88-8F50-45A4-A3B4-FE57CC319F9E}" dt="2023-10-12T05:16:20.612" v="1133" actId="478"/>
          <ac:spMkLst>
            <pc:docMk/>
            <pc:sldMk cId="61271444" sldId="1058"/>
            <ac:spMk id="27" creationId="{13B282E8-7F09-4C7E-8269-B1C3455AB9CE}"/>
          </ac:spMkLst>
        </pc:spChg>
        <pc:spChg chg="del mod">
          <ac:chgData name="Bhuvana Chandrika" userId="12f411fe37e6ec69" providerId="LiveId" clId="{AD08BC88-8F50-45A4-A3B4-FE57CC319F9E}" dt="2023-10-12T05:12:45.020" v="1103" actId="478"/>
          <ac:spMkLst>
            <pc:docMk/>
            <pc:sldMk cId="61271444" sldId="1058"/>
            <ac:spMk id="29" creationId="{552369B8-92DA-44AF-9BD5-603C277F2556}"/>
          </ac:spMkLst>
        </pc:spChg>
        <pc:spChg chg="mod">
          <ac:chgData name="Bhuvana Chandrika" userId="12f411fe37e6ec69" providerId="LiveId" clId="{AD08BC88-8F50-45A4-A3B4-FE57CC319F9E}" dt="2023-10-12T05:16:14.539" v="1132" actId="207"/>
          <ac:spMkLst>
            <pc:docMk/>
            <pc:sldMk cId="61271444" sldId="1058"/>
            <ac:spMk id="31" creationId="{B536819D-E7C2-44EF-A0B2-AB9E03E24414}"/>
          </ac:spMkLst>
        </pc:spChg>
        <pc:spChg chg="del mod">
          <ac:chgData name="Bhuvana Chandrika" userId="12f411fe37e6ec69" providerId="LiveId" clId="{AD08BC88-8F50-45A4-A3B4-FE57CC319F9E}" dt="2023-10-12T05:15:45.071" v="1129" actId="478"/>
          <ac:spMkLst>
            <pc:docMk/>
            <pc:sldMk cId="61271444" sldId="1058"/>
            <ac:spMk id="33" creationId="{FEC87580-5EDD-4B1E-A5CD-079E61CA1997}"/>
          </ac:spMkLst>
        </pc:spChg>
        <pc:spChg chg="mod">
          <ac:chgData name="Bhuvana Chandrika" userId="12f411fe37e6ec69" providerId="LiveId" clId="{AD08BC88-8F50-45A4-A3B4-FE57CC319F9E}" dt="2023-10-12T03:21:18.209" v="277" actId="2711"/>
          <ac:spMkLst>
            <pc:docMk/>
            <pc:sldMk cId="61271444" sldId="1058"/>
            <ac:spMk id="35" creationId="{655AF942-9659-45DF-A488-31A3E3DFE41D}"/>
          </ac:spMkLst>
        </pc:spChg>
        <pc:spChg chg="add del mod">
          <ac:chgData name="Bhuvana Chandrika" userId="12f411fe37e6ec69" providerId="LiveId" clId="{AD08BC88-8F50-45A4-A3B4-FE57CC319F9E}" dt="2023-10-12T05:15:39.377" v="1128" actId="207"/>
          <ac:spMkLst>
            <pc:docMk/>
            <pc:sldMk cId="61271444" sldId="1058"/>
            <ac:spMk id="37" creationId="{236B0CAA-A6EF-4440-9EA5-825AE123D30A}"/>
          </ac:spMkLst>
        </pc:spChg>
        <pc:spChg chg="del">
          <ac:chgData name="Bhuvana Chandrika" userId="12f411fe37e6ec69" providerId="LiveId" clId="{AD08BC88-8F50-45A4-A3B4-FE57CC319F9E}" dt="2023-10-12T03:04:01.150" v="230" actId="478"/>
          <ac:spMkLst>
            <pc:docMk/>
            <pc:sldMk cId="61271444" sldId="1058"/>
            <ac:spMk id="39" creationId="{EE165CD4-68C2-4A3C-B117-7FC04CE3907C}"/>
          </ac:spMkLst>
        </pc:spChg>
        <pc:spChg chg="mod">
          <ac:chgData name="Bhuvana Chandrika" userId="12f411fe37e6ec69" providerId="LiveId" clId="{AD08BC88-8F50-45A4-A3B4-FE57CC319F9E}" dt="2023-10-12T03:21:18.209" v="277" actId="2711"/>
          <ac:spMkLst>
            <pc:docMk/>
            <pc:sldMk cId="61271444" sldId="1058"/>
            <ac:spMk id="40" creationId="{0861B7C9-BCB7-4ECA-BB1D-C124FC6F2DEC}"/>
          </ac:spMkLst>
        </pc:spChg>
        <pc:spChg chg="mod">
          <ac:chgData name="Bhuvana Chandrika" userId="12f411fe37e6ec69" providerId="LiveId" clId="{AD08BC88-8F50-45A4-A3B4-FE57CC319F9E}" dt="2023-10-12T03:21:18.209" v="277" actId="2711"/>
          <ac:spMkLst>
            <pc:docMk/>
            <pc:sldMk cId="61271444" sldId="1058"/>
            <ac:spMk id="41" creationId="{70A1B1DA-9A1D-4E2C-A374-0D3EE7476B8F}"/>
          </ac:spMkLst>
        </pc:spChg>
        <pc:spChg chg="mod">
          <ac:chgData name="Bhuvana Chandrika" userId="12f411fe37e6ec69" providerId="LiveId" clId="{AD08BC88-8F50-45A4-A3B4-FE57CC319F9E}" dt="2023-10-12T03:21:18.209" v="277" actId="2711"/>
          <ac:spMkLst>
            <pc:docMk/>
            <pc:sldMk cId="61271444" sldId="1058"/>
            <ac:spMk id="42" creationId="{207CF41F-2570-4CE6-B1A1-65B088719926}"/>
          </ac:spMkLst>
        </pc:spChg>
        <pc:spChg chg="mod">
          <ac:chgData name="Bhuvana Chandrika" userId="12f411fe37e6ec69" providerId="LiveId" clId="{AD08BC88-8F50-45A4-A3B4-FE57CC319F9E}" dt="2023-10-12T03:21:18.209" v="277" actId="2711"/>
          <ac:spMkLst>
            <pc:docMk/>
            <pc:sldMk cId="61271444" sldId="1058"/>
            <ac:spMk id="43" creationId="{49144F55-F8BD-4FD4-A9A9-59FB52C2993A}"/>
          </ac:spMkLst>
        </pc:spChg>
        <pc:spChg chg="mod">
          <ac:chgData name="Bhuvana Chandrika" userId="12f411fe37e6ec69" providerId="LiveId" clId="{AD08BC88-8F50-45A4-A3B4-FE57CC319F9E}" dt="2023-10-12T03:21:18.209" v="277" actId="2711"/>
          <ac:spMkLst>
            <pc:docMk/>
            <pc:sldMk cId="61271444" sldId="1058"/>
            <ac:spMk id="44" creationId="{2260EED2-901A-46D2-B862-2BA69DEC72C6}"/>
          </ac:spMkLst>
        </pc:spChg>
        <pc:spChg chg="del mod">
          <ac:chgData name="Bhuvana Chandrika" userId="12f411fe37e6ec69" providerId="LiveId" clId="{AD08BC88-8F50-45A4-A3B4-FE57CC319F9E}" dt="2023-10-12T03:04:48.679" v="238" actId="478"/>
          <ac:spMkLst>
            <pc:docMk/>
            <pc:sldMk cId="61271444" sldId="1058"/>
            <ac:spMk id="45" creationId="{F6AF5E65-316B-4E6C-8115-A09508AC2BE8}"/>
          </ac:spMkLst>
        </pc:spChg>
        <pc:spChg chg="mod">
          <ac:chgData name="Bhuvana Chandrika" userId="12f411fe37e6ec69" providerId="LiveId" clId="{AD08BC88-8F50-45A4-A3B4-FE57CC319F9E}" dt="2023-10-12T03:21:18.209" v="277" actId="2711"/>
          <ac:spMkLst>
            <pc:docMk/>
            <pc:sldMk cId="61271444" sldId="1058"/>
            <ac:spMk id="46" creationId="{8BF0C821-8A0D-4BB0-8FD0-3B3C00B95D6A}"/>
          </ac:spMkLst>
        </pc:spChg>
        <pc:spChg chg="del mod">
          <ac:chgData name="Bhuvana Chandrika" userId="12f411fe37e6ec69" providerId="LiveId" clId="{AD08BC88-8F50-45A4-A3B4-FE57CC319F9E}" dt="2023-10-12T03:05:05.921" v="243" actId="478"/>
          <ac:spMkLst>
            <pc:docMk/>
            <pc:sldMk cId="61271444" sldId="1058"/>
            <ac:spMk id="47" creationId="{227639D3-C607-4843-8145-C06528064C4C}"/>
          </ac:spMkLst>
        </pc:spChg>
        <pc:spChg chg="del mod">
          <ac:chgData name="Bhuvana Chandrika" userId="12f411fe37e6ec69" providerId="LiveId" clId="{AD08BC88-8F50-45A4-A3B4-FE57CC319F9E}" dt="2023-10-12T03:05:07.998" v="244" actId="478"/>
          <ac:spMkLst>
            <pc:docMk/>
            <pc:sldMk cId="61271444" sldId="1058"/>
            <ac:spMk id="48" creationId="{667C0003-F079-4768-A647-A4554D3370AD}"/>
          </ac:spMkLst>
        </pc:spChg>
        <pc:spChg chg="del mod">
          <ac:chgData name="Bhuvana Chandrika" userId="12f411fe37e6ec69" providerId="LiveId" clId="{AD08BC88-8F50-45A4-A3B4-FE57CC319F9E}" dt="2023-10-12T03:04:50.742" v="239" actId="478"/>
          <ac:spMkLst>
            <pc:docMk/>
            <pc:sldMk cId="61271444" sldId="1058"/>
            <ac:spMk id="49" creationId="{5AEF4251-49DB-40DB-BBD7-83BD83A4530E}"/>
          </ac:spMkLst>
        </pc:spChg>
        <pc:spChg chg="mod">
          <ac:chgData name="Bhuvana Chandrika" userId="12f411fe37e6ec69" providerId="LiveId" clId="{AD08BC88-8F50-45A4-A3B4-FE57CC319F9E}" dt="2023-10-12T03:21:18.209" v="277" actId="2711"/>
          <ac:spMkLst>
            <pc:docMk/>
            <pc:sldMk cId="61271444" sldId="1058"/>
            <ac:spMk id="50" creationId="{D468B492-A57B-486C-BAFE-1EFF9B76113B}"/>
          </ac:spMkLst>
        </pc:spChg>
        <pc:spChg chg="mod">
          <ac:chgData name="Bhuvana Chandrika" userId="12f411fe37e6ec69" providerId="LiveId" clId="{AD08BC88-8F50-45A4-A3B4-FE57CC319F9E}" dt="2023-10-12T03:21:18.209" v="277" actId="2711"/>
          <ac:spMkLst>
            <pc:docMk/>
            <pc:sldMk cId="61271444" sldId="1058"/>
            <ac:spMk id="51" creationId="{A8D8CE67-19FB-4FA5-947C-A49B2C1D82A3}"/>
          </ac:spMkLst>
        </pc:spChg>
        <pc:spChg chg="mod">
          <ac:chgData name="Bhuvana Chandrika" userId="12f411fe37e6ec69" providerId="LiveId" clId="{AD08BC88-8F50-45A4-A3B4-FE57CC319F9E}" dt="2023-10-12T03:21:18.209" v="277" actId="2711"/>
          <ac:spMkLst>
            <pc:docMk/>
            <pc:sldMk cId="61271444" sldId="1058"/>
            <ac:spMk id="52" creationId="{014E9E64-2CA2-4AD2-A7B8-626485A0E771}"/>
          </ac:spMkLst>
        </pc:spChg>
        <pc:spChg chg="del mod">
          <ac:chgData name="Bhuvana Chandrika" userId="12f411fe37e6ec69" providerId="LiveId" clId="{AD08BC88-8F50-45A4-A3B4-FE57CC319F9E}" dt="2023-10-12T03:05:10.772" v="245" actId="478"/>
          <ac:spMkLst>
            <pc:docMk/>
            <pc:sldMk cId="61271444" sldId="1058"/>
            <ac:spMk id="53" creationId="{FDF2C85C-20E6-487D-803D-A5F96E95F484}"/>
          </ac:spMkLst>
        </pc:spChg>
        <pc:spChg chg="del mod">
          <ac:chgData name="Bhuvana Chandrika" userId="12f411fe37e6ec69" providerId="LiveId" clId="{AD08BC88-8F50-45A4-A3B4-FE57CC319F9E}" dt="2023-10-12T03:04:54.808" v="240" actId="478"/>
          <ac:spMkLst>
            <pc:docMk/>
            <pc:sldMk cId="61271444" sldId="1058"/>
            <ac:spMk id="54" creationId="{1D5A9633-0770-4743-A849-9E2FE5FB5D24}"/>
          </ac:spMkLst>
        </pc:spChg>
        <pc:spChg chg="del mod">
          <ac:chgData name="Bhuvana Chandrika" userId="12f411fe37e6ec69" providerId="LiveId" clId="{AD08BC88-8F50-45A4-A3B4-FE57CC319F9E}" dt="2023-10-12T03:04:56.964" v="241" actId="478"/>
          <ac:spMkLst>
            <pc:docMk/>
            <pc:sldMk cId="61271444" sldId="1058"/>
            <ac:spMk id="55" creationId="{C1BB52B9-9921-4471-AEFE-7E022F17E294}"/>
          </ac:spMkLst>
        </pc:spChg>
        <pc:spChg chg="del mod">
          <ac:chgData name="Bhuvana Chandrika" userId="12f411fe37e6ec69" providerId="LiveId" clId="{AD08BC88-8F50-45A4-A3B4-FE57CC319F9E}" dt="2023-10-12T03:04:59.481" v="242" actId="478"/>
          <ac:spMkLst>
            <pc:docMk/>
            <pc:sldMk cId="61271444" sldId="1058"/>
            <ac:spMk id="56" creationId="{9F3897E4-6D03-4575-826D-E737846926BD}"/>
          </ac:spMkLst>
        </pc:spChg>
        <pc:spChg chg="mod">
          <ac:chgData name="Bhuvana Chandrika" userId="12f411fe37e6ec69" providerId="LiveId" clId="{AD08BC88-8F50-45A4-A3B4-FE57CC319F9E}" dt="2023-10-12T05:14:37.647" v="1115" actId="478"/>
          <ac:spMkLst>
            <pc:docMk/>
            <pc:sldMk cId="61271444" sldId="1058"/>
            <ac:spMk id="57" creationId="{D0CC987D-6746-443F-9AD4-223BBEC2A384}"/>
          </ac:spMkLst>
        </pc:spChg>
        <pc:spChg chg="mod">
          <ac:chgData name="Bhuvana Chandrika" userId="12f411fe37e6ec69" providerId="LiveId" clId="{AD08BC88-8F50-45A4-A3B4-FE57CC319F9E}" dt="2023-10-12T03:21:18.209" v="277" actId="2711"/>
          <ac:spMkLst>
            <pc:docMk/>
            <pc:sldMk cId="61271444" sldId="1058"/>
            <ac:spMk id="58" creationId="{1D16BE93-A667-46B7-BBA7-43AE722CE3A0}"/>
          </ac:spMkLst>
        </pc:spChg>
        <pc:spChg chg="mod">
          <ac:chgData name="Bhuvana Chandrika" userId="12f411fe37e6ec69" providerId="LiveId" clId="{AD08BC88-8F50-45A4-A3B4-FE57CC319F9E}" dt="2023-10-12T03:21:18.209" v="277" actId="2711"/>
          <ac:spMkLst>
            <pc:docMk/>
            <pc:sldMk cId="61271444" sldId="1058"/>
            <ac:spMk id="59" creationId="{846AC677-1E93-4D34-9101-57E446B73E64}"/>
          </ac:spMkLst>
        </pc:spChg>
        <pc:spChg chg="mod">
          <ac:chgData name="Bhuvana Chandrika" userId="12f411fe37e6ec69" providerId="LiveId" clId="{AD08BC88-8F50-45A4-A3B4-FE57CC319F9E}" dt="2023-10-12T03:21:18.209" v="277" actId="2711"/>
          <ac:spMkLst>
            <pc:docMk/>
            <pc:sldMk cId="61271444" sldId="1058"/>
            <ac:spMk id="60" creationId="{8058C919-F9D7-4B13-A3BE-17E924767F27}"/>
          </ac:spMkLst>
        </pc:spChg>
        <pc:spChg chg="del mod">
          <ac:chgData name="Bhuvana Chandrika" userId="12f411fe37e6ec69" providerId="LiveId" clId="{AD08BC88-8F50-45A4-A3B4-FE57CC319F9E}" dt="2023-10-12T05:15:45.071" v="1129" actId="478"/>
          <ac:spMkLst>
            <pc:docMk/>
            <pc:sldMk cId="61271444" sldId="1058"/>
            <ac:spMk id="61" creationId="{CE765A2F-35DD-4918-BA77-C35C694C1E19}"/>
          </ac:spMkLst>
        </pc:spChg>
        <pc:spChg chg="add del mod">
          <ac:chgData name="Bhuvana Chandrika" userId="12f411fe37e6ec69" providerId="LiveId" clId="{AD08BC88-8F50-45A4-A3B4-FE57CC319F9E}" dt="2023-10-12T05:14:40.489" v="1121" actId="478"/>
          <ac:spMkLst>
            <pc:docMk/>
            <pc:sldMk cId="61271444" sldId="1058"/>
            <ac:spMk id="62" creationId="{F6C6A0D6-E30B-44AC-9991-F4F22A133EF0}"/>
          </ac:spMkLst>
        </pc:spChg>
        <pc:spChg chg="mod">
          <ac:chgData name="Bhuvana Chandrika" userId="12f411fe37e6ec69" providerId="LiveId" clId="{AD08BC88-8F50-45A4-A3B4-FE57CC319F9E}" dt="2023-10-12T05:10:03.445" v="901" actId="20577"/>
          <ac:spMkLst>
            <pc:docMk/>
            <pc:sldMk cId="61271444" sldId="1058"/>
            <ac:spMk id="69" creationId="{4CA57031-E728-42B8-B5CC-EBFDD5E0038D}"/>
          </ac:spMkLst>
        </pc:spChg>
        <pc:spChg chg="mod">
          <ac:chgData name="Bhuvana Chandrika" userId="12f411fe37e6ec69" providerId="LiveId" clId="{AD08BC88-8F50-45A4-A3B4-FE57CC319F9E}" dt="2023-10-12T05:09:47.249" v="848" actId="20577"/>
          <ac:spMkLst>
            <pc:docMk/>
            <pc:sldMk cId="61271444" sldId="1058"/>
            <ac:spMk id="70" creationId="{40109F38-A247-4420-AAEC-EC65A41863D3}"/>
          </ac:spMkLst>
        </pc:spChg>
        <pc:spChg chg="del mod">
          <ac:chgData name="Bhuvana Chandrika" userId="12f411fe37e6ec69" providerId="LiveId" clId="{AD08BC88-8F50-45A4-A3B4-FE57CC319F9E}" dt="2023-10-12T05:15:45.071" v="1129" actId="478"/>
          <ac:spMkLst>
            <pc:docMk/>
            <pc:sldMk cId="61271444" sldId="1058"/>
            <ac:spMk id="73" creationId="{2195227C-7B6B-42C8-B3DD-9FF924EBED1D}"/>
          </ac:spMkLst>
        </pc:spChg>
        <pc:spChg chg="del mod">
          <ac:chgData name="Bhuvana Chandrika" userId="12f411fe37e6ec69" providerId="LiveId" clId="{AD08BC88-8F50-45A4-A3B4-FE57CC319F9E}" dt="2023-10-12T05:15:45.071" v="1129" actId="478"/>
          <ac:spMkLst>
            <pc:docMk/>
            <pc:sldMk cId="61271444" sldId="1058"/>
            <ac:spMk id="74" creationId="{7E48CBDF-6BE4-4E04-8B25-CFED38027117}"/>
          </ac:spMkLst>
        </pc:spChg>
        <pc:spChg chg="add del mod">
          <ac:chgData name="Bhuvana Chandrika" userId="12f411fe37e6ec69" providerId="LiveId" clId="{AD08BC88-8F50-45A4-A3B4-FE57CC319F9E}" dt="2023-10-12T05:16:20.612" v="1133" actId="478"/>
          <ac:spMkLst>
            <pc:docMk/>
            <pc:sldMk cId="61271444" sldId="1058"/>
            <ac:spMk id="76" creationId="{7217B324-C563-451A-BE99-7C3B5D7CF376}"/>
          </ac:spMkLst>
        </pc:spChg>
        <pc:spChg chg="add del mod">
          <ac:chgData name="Bhuvana Chandrika" userId="12f411fe37e6ec69" providerId="LiveId" clId="{AD08BC88-8F50-45A4-A3B4-FE57CC319F9E}" dt="2023-10-12T05:16:20.612" v="1133" actId="478"/>
          <ac:spMkLst>
            <pc:docMk/>
            <pc:sldMk cId="61271444" sldId="1058"/>
            <ac:spMk id="77" creationId="{A84807A5-70E1-490B-A5BD-EF6FF855B639}"/>
          </ac:spMkLst>
        </pc:spChg>
        <pc:spChg chg="del mod">
          <ac:chgData name="Bhuvana Chandrika" userId="12f411fe37e6ec69" providerId="LiveId" clId="{AD08BC88-8F50-45A4-A3B4-FE57CC319F9E}" dt="2023-10-12T05:12:45.020" v="1103" actId="478"/>
          <ac:spMkLst>
            <pc:docMk/>
            <pc:sldMk cId="61271444" sldId="1058"/>
            <ac:spMk id="79" creationId="{82B04DB0-25A2-4314-B128-1DB29980ED94}"/>
          </ac:spMkLst>
        </pc:spChg>
        <pc:spChg chg="del mod">
          <ac:chgData name="Bhuvana Chandrika" userId="12f411fe37e6ec69" providerId="LiveId" clId="{AD08BC88-8F50-45A4-A3B4-FE57CC319F9E}" dt="2023-10-12T05:12:45.020" v="1103" actId="478"/>
          <ac:spMkLst>
            <pc:docMk/>
            <pc:sldMk cId="61271444" sldId="1058"/>
            <ac:spMk id="80" creationId="{CA0AB53C-EBF6-463C-98DC-1E3E5EE4447C}"/>
          </ac:spMkLst>
        </pc:spChg>
        <pc:spChg chg="add del mod">
          <ac:chgData name="Bhuvana Chandrika" userId="12f411fe37e6ec69" providerId="LiveId" clId="{AD08BC88-8F50-45A4-A3B4-FE57CC319F9E}" dt="2023-10-12T05:15:29.602" v="1127"/>
          <ac:spMkLst>
            <pc:docMk/>
            <pc:sldMk cId="61271444" sldId="1058"/>
            <ac:spMk id="82" creationId="{DFF57F44-9D39-40A4-B1F7-6B7EEEEC70AB}"/>
          </ac:spMkLst>
        </pc:spChg>
        <pc:spChg chg="add del mod">
          <ac:chgData name="Bhuvana Chandrika" userId="12f411fe37e6ec69" providerId="LiveId" clId="{AD08BC88-8F50-45A4-A3B4-FE57CC319F9E}" dt="2023-10-12T05:15:25.607" v="1126"/>
          <ac:spMkLst>
            <pc:docMk/>
            <pc:sldMk cId="61271444" sldId="1058"/>
            <ac:spMk id="83" creationId="{C42B1648-EB2A-4100-9819-DBE886726E92}"/>
          </ac:spMkLst>
        </pc:spChg>
        <pc:spChg chg="mod">
          <ac:chgData name="Bhuvana Chandrika" userId="12f411fe37e6ec69" providerId="LiveId" clId="{AD08BC88-8F50-45A4-A3B4-FE57CC319F9E}" dt="2023-10-12T05:16:06.042" v="1131"/>
          <ac:spMkLst>
            <pc:docMk/>
            <pc:sldMk cId="61271444" sldId="1058"/>
            <ac:spMk id="85" creationId="{62890106-D197-4641-9C5A-39C53D2AFA2F}"/>
          </ac:spMkLst>
        </pc:spChg>
        <pc:spChg chg="mod">
          <ac:chgData name="Bhuvana Chandrika" userId="12f411fe37e6ec69" providerId="LiveId" clId="{AD08BC88-8F50-45A4-A3B4-FE57CC319F9E}" dt="2023-10-12T05:16:01.163" v="1130"/>
          <ac:spMkLst>
            <pc:docMk/>
            <pc:sldMk cId="61271444" sldId="1058"/>
            <ac:spMk id="86" creationId="{9A86005D-ECA3-45B0-9D27-D26823595D98}"/>
          </ac:spMkLst>
        </pc:spChg>
        <pc:spChg chg="del">
          <ac:chgData name="Bhuvana Chandrika" userId="12f411fe37e6ec69" providerId="LiveId" clId="{AD08BC88-8F50-45A4-A3B4-FE57CC319F9E}" dt="2023-10-12T02:53:30.861" v="151" actId="478"/>
          <ac:spMkLst>
            <pc:docMk/>
            <pc:sldMk cId="61271444" sldId="1058"/>
            <ac:spMk id="88" creationId="{1BB7931C-71AC-4BA3-B4BA-E8A500C42DD5}"/>
          </ac:spMkLst>
        </pc:spChg>
        <pc:grpChg chg="mod">
          <ac:chgData name="Bhuvana Chandrika" userId="12f411fe37e6ec69" providerId="LiveId" clId="{AD08BC88-8F50-45A4-A3B4-FE57CC319F9E}" dt="2023-10-12T03:21:18.209" v="277" actId="2711"/>
          <ac:grpSpMkLst>
            <pc:docMk/>
            <pc:sldMk cId="61271444" sldId="1058"/>
            <ac:grpSpMk id="12" creationId="{BB194EFC-5CB6-4CEB-B001-2ED26E02C06F}"/>
          </ac:grpSpMkLst>
        </pc:grpChg>
        <pc:grpChg chg="mod">
          <ac:chgData name="Bhuvana Chandrika" userId="12f411fe37e6ec69" providerId="LiveId" clId="{AD08BC88-8F50-45A4-A3B4-FE57CC319F9E}" dt="2023-10-12T03:21:18.209" v="277" actId="2711"/>
          <ac:grpSpMkLst>
            <pc:docMk/>
            <pc:sldMk cId="61271444" sldId="1058"/>
            <ac:grpSpMk id="19" creationId="{BBD4A547-C373-4D8A-A44F-BCA7E55248D7}"/>
          </ac:grpSpMkLst>
        </pc:grpChg>
        <pc:grpChg chg="mod">
          <ac:chgData name="Bhuvana Chandrika" userId="12f411fe37e6ec69" providerId="LiveId" clId="{AD08BC88-8F50-45A4-A3B4-FE57CC319F9E}" dt="2023-10-12T03:21:18.209" v="277" actId="2711"/>
          <ac:grpSpMkLst>
            <pc:docMk/>
            <pc:sldMk cId="61271444" sldId="1058"/>
            <ac:grpSpMk id="63" creationId="{6DFCC4AF-B823-412B-BA0E-62EE7FA8660D}"/>
          </ac:grpSpMkLst>
        </pc:grpChg>
        <pc:grpChg chg="add del mod">
          <ac:chgData name="Bhuvana Chandrika" userId="12f411fe37e6ec69" providerId="LiveId" clId="{AD08BC88-8F50-45A4-A3B4-FE57CC319F9E}" dt="2023-10-12T05:16:20.612" v="1133" actId="478"/>
          <ac:grpSpMkLst>
            <pc:docMk/>
            <pc:sldMk cId="61271444" sldId="1058"/>
            <ac:grpSpMk id="64" creationId="{77C0CC8E-CABE-43D8-9DE7-EEABF15A9370}"/>
          </ac:grpSpMkLst>
        </pc:grpChg>
        <pc:grpChg chg="del mod">
          <ac:chgData name="Bhuvana Chandrika" userId="12f411fe37e6ec69" providerId="LiveId" clId="{AD08BC88-8F50-45A4-A3B4-FE57CC319F9E}" dt="2023-10-12T05:15:45.071" v="1129" actId="478"/>
          <ac:grpSpMkLst>
            <pc:docMk/>
            <pc:sldMk cId="61271444" sldId="1058"/>
            <ac:grpSpMk id="65" creationId="{50F02FD6-C956-4F97-9C5F-E2C5F68F9928}"/>
          </ac:grpSpMkLst>
        </pc:grpChg>
        <pc:grpChg chg="del mod">
          <ac:chgData name="Bhuvana Chandrika" userId="12f411fe37e6ec69" providerId="LiveId" clId="{AD08BC88-8F50-45A4-A3B4-FE57CC319F9E}" dt="2023-10-12T05:12:45.020" v="1103" actId="478"/>
          <ac:grpSpMkLst>
            <pc:docMk/>
            <pc:sldMk cId="61271444" sldId="1058"/>
            <ac:grpSpMk id="66" creationId="{EF887132-6C34-494E-B559-AC294B108218}"/>
          </ac:grpSpMkLst>
        </pc:grpChg>
        <pc:grpChg chg="mod">
          <ac:chgData name="Bhuvana Chandrika" userId="12f411fe37e6ec69" providerId="LiveId" clId="{AD08BC88-8F50-45A4-A3B4-FE57CC319F9E}" dt="2023-10-12T03:21:18.209" v="277" actId="2711"/>
          <ac:grpSpMkLst>
            <pc:docMk/>
            <pc:sldMk cId="61271444" sldId="1058"/>
            <ac:grpSpMk id="67" creationId="{7736FD54-01B2-40F8-9467-4D0B15B0171E}"/>
          </ac:grpSpMkLst>
        </pc:grpChg>
        <pc:grpChg chg="add del mod">
          <ac:chgData name="Bhuvana Chandrika" userId="12f411fe37e6ec69" providerId="LiveId" clId="{AD08BC88-8F50-45A4-A3B4-FE57CC319F9E}" dt="2023-10-12T05:14:40.489" v="1121" actId="478"/>
          <ac:grpSpMkLst>
            <pc:docMk/>
            <pc:sldMk cId="61271444" sldId="1058"/>
            <ac:grpSpMk id="68" creationId="{143B9EED-DDAD-4FFE-868A-80622FBA21FC}"/>
          </ac:grpSpMkLst>
        </pc:grpChg>
        <pc:grpChg chg="mod">
          <ac:chgData name="Bhuvana Chandrika" userId="12f411fe37e6ec69" providerId="LiveId" clId="{AD08BC88-8F50-45A4-A3B4-FE57CC319F9E}" dt="2023-10-12T03:21:18.209" v="277" actId="2711"/>
          <ac:grpSpMkLst>
            <pc:docMk/>
            <pc:sldMk cId="61271444" sldId="1058"/>
            <ac:grpSpMk id="71" creationId="{0618E2A0-7CDC-43D0-AACC-177C096E6442}"/>
          </ac:grpSpMkLst>
        </pc:grpChg>
        <pc:grpChg chg="del mod">
          <ac:chgData name="Bhuvana Chandrika" userId="12f411fe37e6ec69" providerId="LiveId" clId="{AD08BC88-8F50-45A4-A3B4-FE57CC319F9E}" dt="2023-10-12T05:15:45.071" v="1129" actId="478"/>
          <ac:grpSpMkLst>
            <pc:docMk/>
            <pc:sldMk cId="61271444" sldId="1058"/>
            <ac:grpSpMk id="72" creationId="{E60217B3-50D0-4CDE-9D6A-715A25A1963F}"/>
          </ac:grpSpMkLst>
        </pc:grpChg>
        <pc:grpChg chg="add del mod">
          <ac:chgData name="Bhuvana Chandrika" userId="12f411fe37e6ec69" providerId="LiveId" clId="{AD08BC88-8F50-45A4-A3B4-FE57CC319F9E}" dt="2023-10-12T05:16:20.612" v="1133" actId="478"/>
          <ac:grpSpMkLst>
            <pc:docMk/>
            <pc:sldMk cId="61271444" sldId="1058"/>
            <ac:grpSpMk id="75" creationId="{10790D77-C8E0-4CED-80AE-C6651F99EB58}"/>
          </ac:grpSpMkLst>
        </pc:grpChg>
        <pc:grpChg chg="del mod">
          <ac:chgData name="Bhuvana Chandrika" userId="12f411fe37e6ec69" providerId="LiveId" clId="{AD08BC88-8F50-45A4-A3B4-FE57CC319F9E}" dt="2023-10-12T05:12:45.020" v="1103" actId="478"/>
          <ac:grpSpMkLst>
            <pc:docMk/>
            <pc:sldMk cId="61271444" sldId="1058"/>
            <ac:grpSpMk id="78" creationId="{9A37CB02-7448-46A1-9D03-C11D1C6AA351}"/>
          </ac:grpSpMkLst>
        </pc:grpChg>
        <pc:grpChg chg="add del mod">
          <ac:chgData name="Bhuvana Chandrika" userId="12f411fe37e6ec69" providerId="LiveId" clId="{AD08BC88-8F50-45A4-A3B4-FE57CC319F9E}" dt="2023-10-12T05:14:40.489" v="1121" actId="478"/>
          <ac:grpSpMkLst>
            <pc:docMk/>
            <pc:sldMk cId="61271444" sldId="1058"/>
            <ac:grpSpMk id="81" creationId="{3E246FAD-1DE7-49A6-AB13-9EDFD86DAE1E}"/>
          </ac:grpSpMkLst>
        </pc:grpChg>
        <pc:grpChg chg="mod">
          <ac:chgData name="Bhuvana Chandrika" userId="12f411fe37e6ec69" providerId="LiveId" clId="{AD08BC88-8F50-45A4-A3B4-FE57CC319F9E}" dt="2023-10-12T03:21:18.209" v="277" actId="2711"/>
          <ac:grpSpMkLst>
            <pc:docMk/>
            <pc:sldMk cId="61271444" sldId="1058"/>
            <ac:grpSpMk id="84" creationId="{68DE8795-9434-41F1-B706-9CECE79677B3}"/>
          </ac:grpSpMkLst>
        </pc:grpChg>
        <pc:grpChg chg="mod">
          <ac:chgData name="Bhuvana Chandrika" userId="12f411fe37e6ec69" providerId="LiveId" clId="{AD08BC88-8F50-45A4-A3B4-FE57CC319F9E}" dt="2023-10-12T03:21:18.209" v="277" actId="2711"/>
          <ac:grpSpMkLst>
            <pc:docMk/>
            <pc:sldMk cId="61271444" sldId="1058"/>
            <ac:grpSpMk id="87" creationId="{71A82580-348E-4B19-8340-CFA4A68413BF}"/>
          </ac:grpSpMkLst>
        </pc:grpChg>
        <pc:graphicFrameChg chg="add mod modGraphic">
          <ac:chgData name="Bhuvana Chandrika" userId="12f411fe37e6ec69" providerId="LiveId" clId="{AD08BC88-8F50-45A4-A3B4-FE57CC319F9E}" dt="2023-10-12T15:16:26.331" v="1515" actId="1076"/>
          <ac:graphicFrameMkLst>
            <pc:docMk/>
            <pc:sldMk cId="61271444" sldId="1058"/>
            <ac:graphicFrameMk id="4" creationId="{ECA690D4-C5B0-C853-309F-ECE7943AD272}"/>
          </ac:graphicFrameMkLst>
        </pc:graphicFrameChg>
        <pc:picChg chg="add mod">
          <ac:chgData name="Bhuvana Chandrika" userId="12f411fe37e6ec69" providerId="LiveId" clId="{AD08BC88-8F50-45A4-A3B4-FE57CC319F9E}" dt="2023-10-12T03:05:38.046" v="249" actId="1076"/>
          <ac:picMkLst>
            <pc:docMk/>
            <pc:sldMk cId="61271444" sldId="1058"/>
            <ac:picMk id="3" creationId="{79C29EE0-9913-972C-D486-42F6A1FF98C6}"/>
          </ac:picMkLst>
        </pc:picChg>
        <pc:picChg chg="add del mod ord">
          <ac:chgData name="Bhuvana Chandrika" userId="12f411fe37e6ec69" providerId="LiveId" clId="{AD08BC88-8F50-45A4-A3B4-FE57CC319F9E}" dt="2023-10-12T15:26:06.494" v="1590" actId="478"/>
          <ac:picMkLst>
            <pc:docMk/>
            <pc:sldMk cId="61271444" sldId="1058"/>
            <ac:picMk id="6" creationId="{555F87FE-65BE-C772-04FD-0CE79980A601}"/>
          </ac:picMkLst>
        </pc:picChg>
        <pc:picChg chg="add del mod ord">
          <ac:chgData name="Bhuvana Chandrika" userId="12f411fe37e6ec69" providerId="LiveId" clId="{AD08BC88-8F50-45A4-A3B4-FE57CC319F9E}" dt="2023-10-12T03:01:37.206" v="227" actId="478"/>
          <ac:picMkLst>
            <pc:docMk/>
            <pc:sldMk cId="61271444" sldId="1058"/>
            <ac:picMk id="11" creationId="{1B3904DA-1F4D-77B5-23AD-184D4C98ABAA}"/>
          </ac:picMkLst>
        </pc:picChg>
        <pc:picChg chg="add del mod ord">
          <ac:chgData name="Bhuvana Chandrika" userId="12f411fe37e6ec69" providerId="LiveId" clId="{AD08BC88-8F50-45A4-A3B4-FE57CC319F9E}" dt="2023-10-12T05:20:58.730" v="1253" actId="478"/>
          <ac:picMkLst>
            <pc:docMk/>
            <pc:sldMk cId="61271444" sldId="1058"/>
            <ac:picMk id="13" creationId="{1E2757A8-EEEE-EA11-05DD-BAA6297434D7}"/>
          </ac:picMkLst>
        </pc:picChg>
        <pc:picChg chg="add del mod">
          <ac:chgData name="Bhuvana Chandrika" userId="12f411fe37e6ec69" providerId="LiveId" clId="{AD08BC88-8F50-45A4-A3B4-FE57CC319F9E}" dt="2023-10-12T03:22:44.676" v="284" actId="478"/>
          <ac:picMkLst>
            <pc:docMk/>
            <pc:sldMk cId="61271444" sldId="1058"/>
            <ac:picMk id="14" creationId="{C67F690B-D658-0643-7651-BCC0D9A9FAFC}"/>
          </ac:picMkLst>
        </pc:picChg>
        <pc:picChg chg="add del mod">
          <ac:chgData name="Bhuvana Chandrika" userId="12f411fe37e6ec69" providerId="LiveId" clId="{AD08BC88-8F50-45A4-A3B4-FE57CC319F9E}" dt="2023-10-12T03:23:51.648" v="297" actId="478"/>
          <ac:picMkLst>
            <pc:docMk/>
            <pc:sldMk cId="61271444" sldId="1058"/>
            <ac:picMk id="15" creationId="{AEECE875-E94F-EBAC-B4B0-49E6B2ED3D18}"/>
          </ac:picMkLst>
        </pc:picChg>
        <pc:picChg chg="add del mod ord">
          <ac:chgData name="Bhuvana Chandrika" userId="12f411fe37e6ec69" providerId="LiveId" clId="{AD08BC88-8F50-45A4-A3B4-FE57CC319F9E}" dt="2023-10-12T05:22:31.173" v="1261" actId="478"/>
          <ac:picMkLst>
            <pc:docMk/>
            <pc:sldMk cId="61271444" sldId="1058"/>
            <ac:picMk id="15" creationId="{F48F4D0C-B91A-2BBA-79BB-6299BDD50E3B}"/>
          </ac:picMkLst>
        </pc:picChg>
        <pc:picChg chg="add del mod ord">
          <ac:chgData name="Bhuvana Chandrika" userId="12f411fe37e6ec69" providerId="LiveId" clId="{AD08BC88-8F50-45A4-A3B4-FE57CC319F9E}" dt="2023-10-12T03:23:56.870" v="298" actId="478"/>
          <ac:picMkLst>
            <pc:docMk/>
            <pc:sldMk cId="61271444" sldId="1058"/>
            <ac:picMk id="16" creationId="{171315D0-B8FF-D808-6DFF-5C3D155CDFAA}"/>
          </ac:picMkLst>
        </pc:picChg>
        <pc:picChg chg="add del mod ord">
          <ac:chgData name="Bhuvana Chandrika" userId="12f411fe37e6ec69" providerId="LiveId" clId="{AD08BC88-8F50-45A4-A3B4-FE57CC319F9E}" dt="2023-10-12T05:11:01.746" v="934" actId="478"/>
          <ac:picMkLst>
            <pc:docMk/>
            <pc:sldMk cId="61271444" sldId="1058"/>
            <ac:picMk id="18" creationId="{D37A66F7-564B-580C-C304-CCC341DDD5A4}"/>
          </ac:picMkLst>
        </pc:picChg>
      </pc:sldChg>
      <pc:sldChg chg="addSp delSp modSp add mod modTransition setBg modAnim modShow">
        <pc:chgData name="Bhuvana Chandrika" userId="12f411fe37e6ec69" providerId="LiveId" clId="{AD08BC88-8F50-45A4-A3B4-FE57CC319F9E}" dt="2023-10-12T15:22:00.372" v="1572" actId="729"/>
        <pc:sldMkLst>
          <pc:docMk/>
          <pc:sldMk cId="2427364954" sldId="1059"/>
        </pc:sldMkLst>
        <pc:spChg chg="add mod">
          <ac:chgData name="Bhuvana Chandrika" userId="12f411fe37e6ec69" providerId="LiveId" clId="{AD08BC88-8F50-45A4-A3B4-FE57CC319F9E}" dt="2023-10-12T14:39:28.931" v="1295" actId="1076"/>
          <ac:spMkLst>
            <pc:docMk/>
            <pc:sldMk cId="2427364954" sldId="1059"/>
            <ac:spMk id="4" creationId="{E326469D-7B11-91E2-F33E-7A512DD68CB7}"/>
          </ac:spMkLst>
        </pc:spChg>
        <pc:spChg chg="mod">
          <ac:chgData name="Bhuvana Chandrika" userId="12f411fe37e6ec69" providerId="LiveId" clId="{AD08BC88-8F50-45A4-A3B4-FE57CC319F9E}" dt="2023-10-12T14:39:03.479" v="1293" actId="1076"/>
          <ac:spMkLst>
            <pc:docMk/>
            <pc:sldMk cId="2427364954" sldId="1059"/>
            <ac:spMk id="5" creationId="{0BEAB15C-DDE3-48E9-8B3F-97AB1D445CE9}"/>
          </ac:spMkLst>
        </pc:spChg>
        <pc:spChg chg="mod">
          <ac:chgData name="Bhuvana Chandrika" userId="12f411fe37e6ec69" providerId="LiveId" clId="{AD08BC88-8F50-45A4-A3B4-FE57CC319F9E}" dt="2023-10-12T14:39:03.479" v="1293" actId="1076"/>
          <ac:spMkLst>
            <pc:docMk/>
            <pc:sldMk cId="2427364954" sldId="1059"/>
            <ac:spMk id="6" creationId="{52A1851C-9F8D-4D58-877F-FA1B9D473DF3}"/>
          </ac:spMkLst>
        </pc:spChg>
        <pc:spChg chg="mod">
          <ac:chgData name="Bhuvana Chandrika" userId="12f411fe37e6ec69" providerId="LiveId" clId="{AD08BC88-8F50-45A4-A3B4-FE57CC319F9E}" dt="2023-10-12T14:39:03.479" v="1293" actId="1076"/>
          <ac:spMkLst>
            <pc:docMk/>
            <pc:sldMk cId="2427364954" sldId="1059"/>
            <ac:spMk id="7" creationId="{8E43110F-043C-4CE4-B794-08C4AEC25765}"/>
          </ac:spMkLst>
        </pc:spChg>
        <pc:spChg chg="add del mod">
          <ac:chgData name="Bhuvana Chandrika" userId="12f411fe37e6ec69" providerId="LiveId" clId="{AD08BC88-8F50-45A4-A3B4-FE57CC319F9E}" dt="2023-10-12T14:37:22.371" v="1275" actId="478"/>
          <ac:spMkLst>
            <pc:docMk/>
            <pc:sldMk cId="2427364954" sldId="1059"/>
            <ac:spMk id="8" creationId="{CF0ABFBF-C971-605D-20BF-6F80087D7618}"/>
          </ac:spMkLst>
        </pc:spChg>
        <pc:spChg chg="add mod">
          <ac:chgData name="Bhuvana Chandrika" userId="12f411fe37e6ec69" providerId="LiveId" clId="{AD08BC88-8F50-45A4-A3B4-FE57CC319F9E}" dt="2023-10-12T14:37:52.376" v="1279" actId="207"/>
          <ac:spMkLst>
            <pc:docMk/>
            <pc:sldMk cId="2427364954" sldId="1059"/>
            <ac:spMk id="9" creationId="{49BC9518-F377-45D1-C87E-3D1A43C474A2}"/>
          </ac:spMkLst>
        </pc:spChg>
        <pc:spChg chg="add mod">
          <ac:chgData name="Bhuvana Chandrika" userId="12f411fe37e6ec69" providerId="LiveId" clId="{AD08BC88-8F50-45A4-A3B4-FE57CC319F9E}" dt="2023-10-12T14:38:22.868" v="1286" actId="207"/>
          <ac:spMkLst>
            <pc:docMk/>
            <pc:sldMk cId="2427364954" sldId="1059"/>
            <ac:spMk id="10" creationId="{DEC18EC5-1900-9E6E-5B8D-FC9681BA1098}"/>
          </ac:spMkLst>
        </pc:spChg>
        <pc:spChg chg="add mod">
          <ac:chgData name="Bhuvana Chandrika" userId="12f411fe37e6ec69" providerId="LiveId" clId="{AD08BC88-8F50-45A4-A3B4-FE57CC319F9E}" dt="2023-10-12T14:38:57.257" v="1291" actId="207"/>
          <ac:spMkLst>
            <pc:docMk/>
            <pc:sldMk cId="2427364954" sldId="1059"/>
            <ac:spMk id="11" creationId="{DEA62350-2C97-B04C-C3E6-3A10CF85F2A5}"/>
          </ac:spMkLst>
        </pc:spChg>
        <pc:spChg chg="mod">
          <ac:chgData name="Bhuvana Chandrika" userId="12f411fe37e6ec69" providerId="LiveId" clId="{AD08BC88-8F50-45A4-A3B4-FE57CC319F9E}" dt="2023-10-12T14:39:03.479" v="1293" actId="1076"/>
          <ac:spMkLst>
            <pc:docMk/>
            <pc:sldMk cId="2427364954" sldId="1059"/>
            <ac:spMk id="30" creationId="{1BB26502-5681-40AF-BDD6-3BF8F4D9F929}"/>
          </ac:spMkLst>
        </pc:spChg>
        <pc:spChg chg="mod">
          <ac:chgData name="Bhuvana Chandrika" userId="12f411fe37e6ec69" providerId="LiveId" clId="{AD08BC88-8F50-45A4-A3B4-FE57CC319F9E}" dt="2023-10-12T14:39:03.479" v="1293" actId="1076"/>
          <ac:spMkLst>
            <pc:docMk/>
            <pc:sldMk cId="2427364954" sldId="1059"/>
            <ac:spMk id="31" creationId="{F6745179-49F3-45CD-849E-CE46353A5AD5}"/>
          </ac:spMkLst>
        </pc:spChg>
        <pc:spChg chg="mod">
          <ac:chgData name="Bhuvana Chandrika" userId="12f411fe37e6ec69" providerId="LiveId" clId="{AD08BC88-8F50-45A4-A3B4-FE57CC319F9E}" dt="2023-10-12T14:39:03.479" v="1293" actId="1076"/>
          <ac:spMkLst>
            <pc:docMk/>
            <pc:sldMk cId="2427364954" sldId="1059"/>
            <ac:spMk id="32" creationId="{A67C82CA-8B68-4288-97AB-A88E762AE795}"/>
          </ac:spMkLst>
        </pc:spChg>
        <pc:spChg chg="del">
          <ac:chgData name="Bhuvana Chandrika" userId="12f411fe37e6ec69" providerId="LiveId" clId="{AD08BC88-8F50-45A4-A3B4-FE57CC319F9E}" dt="2023-10-12T04:14:52.561" v="468" actId="478"/>
          <ac:spMkLst>
            <pc:docMk/>
            <pc:sldMk cId="2427364954" sldId="1059"/>
            <ac:spMk id="33" creationId="{69903F39-BAC8-470C-A235-14754B3F81F1}"/>
          </ac:spMkLst>
        </pc:spChg>
        <pc:spChg chg="mod">
          <ac:chgData name="Bhuvana Chandrika" userId="12f411fe37e6ec69" providerId="LiveId" clId="{AD08BC88-8F50-45A4-A3B4-FE57CC319F9E}" dt="2023-10-12T14:39:03.479" v="1293" actId="1076"/>
          <ac:spMkLst>
            <pc:docMk/>
            <pc:sldMk cId="2427364954" sldId="1059"/>
            <ac:spMk id="34" creationId="{05F2EAF2-B4FF-4B5C-B760-7EE717767D3A}"/>
          </ac:spMkLst>
        </pc:spChg>
        <pc:spChg chg="del mod">
          <ac:chgData name="Bhuvana Chandrika" userId="12f411fe37e6ec69" providerId="LiveId" clId="{AD08BC88-8F50-45A4-A3B4-FE57CC319F9E}" dt="2023-10-12T04:14:28.522" v="465" actId="478"/>
          <ac:spMkLst>
            <pc:docMk/>
            <pc:sldMk cId="2427364954" sldId="1059"/>
            <ac:spMk id="41" creationId="{970A127D-F402-4F99-BD04-AE15943A94BD}"/>
          </ac:spMkLst>
        </pc:spChg>
        <pc:spChg chg="del mod">
          <ac:chgData name="Bhuvana Chandrika" userId="12f411fe37e6ec69" providerId="LiveId" clId="{AD08BC88-8F50-45A4-A3B4-FE57CC319F9E}" dt="2023-10-12T14:38:10.238" v="1284" actId="478"/>
          <ac:spMkLst>
            <pc:docMk/>
            <pc:sldMk cId="2427364954" sldId="1059"/>
            <ac:spMk id="42" creationId="{6D9A30CD-B544-4BAF-8979-EDB5D4B05CEC}"/>
          </ac:spMkLst>
        </pc:spChg>
        <pc:spChg chg="del mod">
          <ac:chgData name="Bhuvana Chandrika" userId="12f411fe37e6ec69" providerId="LiveId" clId="{AD08BC88-8F50-45A4-A3B4-FE57CC319F9E}" dt="2023-10-12T14:38:26.025" v="1287" actId="478"/>
          <ac:spMkLst>
            <pc:docMk/>
            <pc:sldMk cId="2427364954" sldId="1059"/>
            <ac:spMk id="49" creationId="{E083A5CD-C9A5-4BA7-9C4B-A708F572C99A}"/>
          </ac:spMkLst>
        </pc:spChg>
        <pc:spChg chg="del mod">
          <ac:chgData name="Bhuvana Chandrika" userId="12f411fe37e6ec69" providerId="LiveId" clId="{AD08BC88-8F50-45A4-A3B4-FE57CC319F9E}" dt="2023-10-12T14:37:12.847" v="1269" actId="478"/>
          <ac:spMkLst>
            <pc:docMk/>
            <pc:sldMk cId="2427364954" sldId="1059"/>
            <ac:spMk id="50" creationId="{7553DC18-9533-4282-A2F7-BCE976C3AD98}"/>
          </ac:spMkLst>
        </pc:spChg>
        <pc:spChg chg="del mod">
          <ac:chgData name="Bhuvana Chandrika" userId="12f411fe37e6ec69" providerId="LiveId" clId="{AD08BC88-8F50-45A4-A3B4-FE57CC319F9E}" dt="2023-10-12T05:09:30.207" v="822" actId="478"/>
          <ac:spMkLst>
            <pc:docMk/>
            <pc:sldMk cId="2427364954" sldId="1059"/>
            <ac:spMk id="54" creationId="{771CDF4B-8772-4017-A923-58AF998815C2}"/>
          </ac:spMkLst>
        </pc:spChg>
        <pc:spChg chg="mod">
          <ac:chgData name="Bhuvana Chandrika" userId="12f411fe37e6ec69" providerId="LiveId" clId="{AD08BC88-8F50-45A4-A3B4-FE57CC319F9E}" dt="2023-10-12T04:18:02.802" v="505"/>
          <ac:spMkLst>
            <pc:docMk/>
            <pc:sldMk cId="2427364954" sldId="1059"/>
            <ac:spMk id="60" creationId="{EE57F98E-96C7-4943-9533-57CEA73700E9}"/>
          </ac:spMkLst>
        </pc:spChg>
        <pc:spChg chg="mod">
          <ac:chgData name="Bhuvana Chandrika" userId="12f411fe37e6ec69" providerId="LiveId" clId="{AD08BC88-8F50-45A4-A3B4-FE57CC319F9E}" dt="2023-10-12T04:11:34.152" v="395" actId="20577"/>
          <ac:spMkLst>
            <pc:docMk/>
            <pc:sldMk cId="2427364954" sldId="1059"/>
            <ac:spMk id="61" creationId="{C5ED4845-F0FA-4FA9-9A53-8BE95CE05C09}"/>
          </ac:spMkLst>
        </pc:spChg>
        <pc:spChg chg="mod">
          <ac:chgData name="Bhuvana Chandrika" userId="12f411fe37e6ec69" providerId="LiveId" clId="{AD08BC88-8F50-45A4-A3B4-FE57CC319F9E}" dt="2023-10-12T15:06:59.700" v="1402" actId="1076"/>
          <ac:spMkLst>
            <pc:docMk/>
            <pc:sldMk cId="2427364954" sldId="1059"/>
            <ac:spMk id="71" creationId="{C30444EE-9677-41F6-B7AD-52A5E7F18E33}"/>
          </ac:spMkLst>
        </pc:spChg>
        <pc:spChg chg="mod">
          <ac:chgData name="Bhuvana Chandrika" userId="12f411fe37e6ec69" providerId="LiveId" clId="{AD08BC88-8F50-45A4-A3B4-FE57CC319F9E}" dt="2023-10-12T03:21:00.511" v="276" actId="2711"/>
          <ac:spMkLst>
            <pc:docMk/>
            <pc:sldMk cId="2427364954" sldId="1059"/>
            <ac:spMk id="72" creationId="{5DC9C598-4E84-4A7D-AD6C-365F205F8093}"/>
          </ac:spMkLst>
        </pc:spChg>
        <pc:spChg chg="mod">
          <ac:chgData name="Bhuvana Chandrika" userId="12f411fe37e6ec69" providerId="LiveId" clId="{AD08BC88-8F50-45A4-A3B4-FE57CC319F9E}" dt="2023-10-12T14:37:59.904" v="1280" actId="1076"/>
          <ac:spMkLst>
            <pc:docMk/>
            <pc:sldMk cId="2427364954" sldId="1059"/>
            <ac:spMk id="73" creationId="{BC4D3342-1A66-4B2E-BC39-EF9AA2AC12DA}"/>
          </ac:spMkLst>
        </pc:spChg>
        <pc:spChg chg="mod">
          <ac:chgData name="Bhuvana Chandrika" userId="12f411fe37e6ec69" providerId="LiveId" clId="{AD08BC88-8F50-45A4-A3B4-FE57CC319F9E}" dt="2023-10-12T04:14:05.939" v="444" actId="20577"/>
          <ac:spMkLst>
            <pc:docMk/>
            <pc:sldMk cId="2427364954" sldId="1059"/>
            <ac:spMk id="74" creationId="{83D777D2-3C28-4B40-B146-FCD50EFC9C34}"/>
          </ac:spMkLst>
        </pc:spChg>
        <pc:spChg chg="mod">
          <ac:chgData name="Bhuvana Chandrika" userId="12f411fe37e6ec69" providerId="LiveId" clId="{AD08BC88-8F50-45A4-A3B4-FE57CC319F9E}" dt="2023-10-12T04:19:07.205" v="526"/>
          <ac:spMkLst>
            <pc:docMk/>
            <pc:sldMk cId="2427364954" sldId="1059"/>
            <ac:spMk id="76" creationId="{DE50B769-63D0-4D9A-81FC-02FF8546DB40}"/>
          </ac:spMkLst>
        </pc:spChg>
        <pc:spChg chg="mod">
          <ac:chgData name="Bhuvana Chandrika" userId="12f411fe37e6ec69" providerId="LiveId" clId="{AD08BC88-8F50-45A4-A3B4-FE57CC319F9E}" dt="2023-10-12T04:14:10.020" v="452" actId="20577"/>
          <ac:spMkLst>
            <pc:docMk/>
            <pc:sldMk cId="2427364954" sldId="1059"/>
            <ac:spMk id="77" creationId="{2D3C8144-C7BB-4DD8-B777-052574C75FDB}"/>
          </ac:spMkLst>
        </pc:spChg>
        <pc:spChg chg="mod">
          <ac:chgData name="Bhuvana Chandrika" userId="12f411fe37e6ec69" providerId="LiveId" clId="{AD08BC88-8F50-45A4-A3B4-FE57CC319F9E}" dt="2023-10-12T04:19:22.672" v="548" actId="20577"/>
          <ac:spMkLst>
            <pc:docMk/>
            <pc:sldMk cId="2427364954" sldId="1059"/>
            <ac:spMk id="82" creationId="{78940B5F-CF04-435F-AE32-1BB37D909F08}"/>
          </ac:spMkLst>
        </pc:spChg>
        <pc:spChg chg="mod">
          <ac:chgData name="Bhuvana Chandrika" userId="12f411fe37e6ec69" providerId="LiveId" clId="{AD08BC88-8F50-45A4-A3B4-FE57CC319F9E}" dt="2023-10-12T04:14:17.040" v="464" actId="20577"/>
          <ac:spMkLst>
            <pc:docMk/>
            <pc:sldMk cId="2427364954" sldId="1059"/>
            <ac:spMk id="83" creationId="{A443B1A4-F00F-4E43-8E58-DA8977A37265}"/>
          </ac:spMkLst>
        </pc:spChg>
        <pc:grpChg chg="mod">
          <ac:chgData name="Bhuvana Chandrika" userId="12f411fe37e6ec69" providerId="LiveId" clId="{AD08BC88-8F50-45A4-A3B4-FE57CC319F9E}" dt="2023-10-12T14:37:07.014" v="1268" actId="1076"/>
          <ac:grpSpMkLst>
            <pc:docMk/>
            <pc:sldMk cId="2427364954" sldId="1059"/>
            <ac:grpSpMk id="2" creationId="{7EB50209-B4D4-43C7-866A-EA0339EFB87C}"/>
          </ac:grpSpMkLst>
        </pc:grpChg>
        <pc:grpChg chg="mod">
          <ac:chgData name="Bhuvana Chandrika" userId="12f411fe37e6ec69" providerId="LiveId" clId="{AD08BC88-8F50-45A4-A3B4-FE57CC319F9E}" dt="2023-10-12T14:39:03.479" v="1293" actId="1076"/>
          <ac:grpSpMkLst>
            <pc:docMk/>
            <pc:sldMk cId="2427364954" sldId="1059"/>
            <ac:grpSpMk id="3" creationId="{46B3506E-4F28-48F1-AECE-904C573786B4}"/>
          </ac:grpSpMkLst>
        </pc:grpChg>
        <pc:grpChg chg="mod">
          <ac:chgData name="Bhuvana Chandrika" userId="12f411fe37e6ec69" providerId="LiveId" clId="{AD08BC88-8F50-45A4-A3B4-FE57CC319F9E}" dt="2023-10-12T14:37:41.044" v="1278" actId="1076"/>
          <ac:grpSpMkLst>
            <pc:docMk/>
            <pc:sldMk cId="2427364954" sldId="1059"/>
            <ac:grpSpMk id="67" creationId="{CCE4E0F8-4D4D-4C00-B5F8-315DA9BA9A25}"/>
          </ac:grpSpMkLst>
        </pc:grpChg>
        <pc:grpChg chg="mod">
          <ac:chgData name="Bhuvana Chandrika" userId="12f411fe37e6ec69" providerId="LiveId" clId="{AD08BC88-8F50-45A4-A3B4-FE57CC319F9E}" dt="2023-10-12T04:18:27.104" v="523" actId="1076"/>
          <ac:grpSpMkLst>
            <pc:docMk/>
            <pc:sldMk cId="2427364954" sldId="1059"/>
            <ac:grpSpMk id="75" creationId="{E9C7F71B-837F-4465-BDA8-AA1B370D7977}"/>
          </ac:grpSpMkLst>
        </pc:grpChg>
        <pc:grpChg chg="del mod">
          <ac:chgData name="Bhuvana Chandrika" userId="12f411fe37e6ec69" providerId="LiveId" clId="{AD08BC88-8F50-45A4-A3B4-FE57CC319F9E}" dt="2023-10-12T04:14:28.522" v="465" actId="478"/>
          <ac:grpSpMkLst>
            <pc:docMk/>
            <pc:sldMk cId="2427364954" sldId="1059"/>
            <ac:grpSpMk id="78" creationId="{697E733B-6EB1-4726-8613-92D077B3F653}"/>
          </ac:grpSpMkLst>
        </pc:grpChg>
        <pc:grpChg chg="mod">
          <ac:chgData name="Bhuvana Chandrika" userId="12f411fe37e6ec69" providerId="LiveId" clId="{AD08BC88-8F50-45A4-A3B4-FE57CC319F9E}" dt="2023-10-12T04:14:34.537" v="466" actId="1076"/>
          <ac:grpSpMkLst>
            <pc:docMk/>
            <pc:sldMk cId="2427364954" sldId="1059"/>
            <ac:grpSpMk id="81" creationId="{DDECE2DE-EAEC-48B1-A088-14BD6A827BC0}"/>
          </ac:grpSpMkLst>
        </pc:grpChg>
      </pc:sldChg>
      <pc:sldChg chg="addSp delSp modSp add mod ord delAnim modAnim">
        <pc:chgData name="Bhuvana Chandrika" userId="12f411fe37e6ec69" providerId="LiveId" clId="{AD08BC88-8F50-45A4-A3B4-FE57CC319F9E}" dt="2023-10-12T15:23:58.394" v="1573" actId="207"/>
        <pc:sldMkLst>
          <pc:docMk/>
          <pc:sldMk cId="2147554450" sldId="1060"/>
        </pc:sldMkLst>
        <pc:spChg chg="add mod">
          <ac:chgData name="Bhuvana Chandrika" userId="12f411fe37e6ec69" providerId="LiveId" clId="{AD08BC88-8F50-45A4-A3B4-FE57CC319F9E}" dt="2023-10-12T15:23:58.394" v="1573" actId="207"/>
          <ac:spMkLst>
            <pc:docMk/>
            <pc:sldMk cId="2147554450" sldId="1060"/>
            <ac:spMk id="3" creationId="{79B35532-B055-5589-3E0C-EB61E46BC94A}"/>
          </ac:spMkLst>
        </pc:spChg>
        <pc:spChg chg="add del mod">
          <ac:chgData name="Bhuvana Chandrika" userId="12f411fe37e6ec69" providerId="LiveId" clId="{AD08BC88-8F50-45A4-A3B4-FE57CC319F9E}" dt="2023-10-12T03:40:29.651" v="311" actId="478"/>
          <ac:spMkLst>
            <pc:docMk/>
            <pc:sldMk cId="2147554450" sldId="1060"/>
            <ac:spMk id="3" creationId="{F30082C0-2D80-5E6E-856B-125C43551411}"/>
          </ac:spMkLst>
        </pc:spChg>
        <pc:spChg chg="del mod">
          <ac:chgData name="Bhuvana Chandrika" userId="12f411fe37e6ec69" providerId="LiveId" clId="{AD08BC88-8F50-45A4-A3B4-FE57CC319F9E}" dt="2023-10-12T03:50:43.959" v="343" actId="478"/>
          <ac:spMkLst>
            <pc:docMk/>
            <pc:sldMk cId="2147554450" sldId="1060"/>
            <ac:spMk id="4" creationId="{A81CCE17-EB0D-4B76-A0D1-3C7A959F3693}"/>
          </ac:spMkLst>
        </pc:spChg>
        <pc:spChg chg="add del mod">
          <ac:chgData name="Bhuvana Chandrika" userId="12f411fe37e6ec69" providerId="LiveId" clId="{AD08BC88-8F50-45A4-A3B4-FE57CC319F9E}" dt="2023-10-12T03:50:46.793" v="344" actId="478"/>
          <ac:spMkLst>
            <pc:docMk/>
            <pc:sldMk cId="2147554450" sldId="1060"/>
            <ac:spMk id="6" creationId="{3D4C8EA5-1BBC-58E2-7B76-FCC57EB6D619}"/>
          </ac:spMkLst>
        </pc:spChg>
        <pc:spChg chg="mod">
          <ac:chgData name="Bhuvana Chandrika" userId="12f411fe37e6ec69" providerId="LiveId" clId="{AD08BC88-8F50-45A4-A3B4-FE57CC319F9E}" dt="2023-10-12T03:55:10.896" v="359" actId="207"/>
          <ac:spMkLst>
            <pc:docMk/>
            <pc:sldMk cId="2147554450" sldId="1060"/>
            <ac:spMk id="19" creationId="{C7CDD5D6-0D85-B1CE-383D-637C3399D062}"/>
          </ac:spMkLst>
        </pc:spChg>
        <pc:picChg chg="add mod ord">
          <ac:chgData name="Bhuvana Chandrika" userId="12f411fe37e6ec69" providerId="LiveId" clId="{AD08BC88-8F50-45A4-A3B4-FE57CC319F9E}" dt="2023-10-12T04:20:36.245" v="550"/>
          <ac:picMkLst>
            <pc:docMk/>
            <pc:sldMk cId="2147554450" sldId="1060"/>
            <ac:picMk id="2" creationId="{51AFE313-8EEF-95F9-6E14-3923E3D70A09}"/>
          </ac:picMkLst>
        </pc:picChg>
        <pc:picChg chg="del">
          <ac:chgData name="Bhuvana Chandrika" userId="12f411fe37e6ec69" providerId="LiveId" clId="{AD08BC88-8F50-45A4-A3B4-FE57CC319F9E}" dt="2023-10-12T03:38:35.173" v="303" actId="478"/>
          <ac:picMkLst>
            <pc:docMk/>
            <pc:sldMk cId="2147554450" sldId="1060"/>
            <ac:picMk id="5" creationId="{33E628F1-F9C7-DA5F-5A5E-B920783D9D48}"/>
          </ac:picMkLst>
        </pc:picChg>
      </pc:sldChg>
      <pc:sldChg chg="addSp delSp modSp add mod modTransition">
        <pc:chgData name="Bhuvana Chandrika" userId="12f411fe37e6ec69" providerId="LiveId" clId="{AD08BC88-8F50-45A4-A3B4-FE57CC319F9E}" dt="2023-10-12T15:07:35.504" v="1404"/>
        <pc:sldMkLst>
          <pc:docMk/>
          <pc:sldMk cId="1877668967" sldId="1061"/>
        </pc:sldMkLst>
        <pc:spChg chg="add del">
          <ac:chgData name="Bhuvana Chandrika" userId="12f411fe37e6ec69" providerId="LiveId" clId="{AD08BC88-8F50-45A4-A3B4-FE57CC319F9E}" dt="2023-10-12T04:46:28.587" v="739" actId="478"/>
          <ac:spMkLst>
            <pc:docMk/>
            <pc:sldMk cId="1877668967" sldId="1061"/>
            <ac:spMk id="9" creationId="{5E2A512F-388C-A9E9-4ED7-65114B611404}"/>
          </ac:spMkLst>
        </pc:spChg>
        <pc:spChg chg="add mod">
          <ac:chgData name="Bhuvana Chandrika" userId="12f411fe37e6ec69" providerId="LiveId" clId="{AD08BC88-8F50-45A4-A3B4-FE57CC319F9E}" dt="2023-10-12T04:50:02.618" v="759" actId="1076"/>
          <ac:spMkLst>
            <pc:docMk/>
            <pc:sldMk cId="1877668967" sldId="1061"/>
            <ac:spMk id="10" creationId="{5E4D012C-4C2A-9E33-59DA-D1A7859B8EE3}"/>
          </ac:spMkLst>
        </pc:spChg>
        <pc:picChg chg="del">
          <ac:chgData name="Bhuvana Chandrika" userId="12f411fe37e6ec69" providerId="LiveId" clId="{AD08BC88-8F50-45A4-A3B4-FE57CC319F9E}" dt="2023-10-12T04:45:06.394" v="715" actId="478"/>
          <ac:picMkLst>
            <pc:docMk/>
            <pc:sldMk cId="1877668967" sldId="1061"/>
            <ac:picMk id="3" creationId="{15A0C8F6-8F8B-C9EC-01BB-E4ED8B584D19}"/>
          </ac:picMkLst>
        </pc:picChg>
        <pc:picChg chg="add del mod">
          <ac:chgData name="Bhuvana Chandrika" userId="12f411fe37e6ec69" providerId="LiveId" clId="{AD08BC88-8F50-45A4-A3B4-FE57CC319F9E}" dt="2023-10-12T04:45:53.859" v="735" actId="478"/>
          <ac:picMkLst>
            <pc:docMk/>
            <pc:sldMk cId="1877668967" sldId="1061"/>
            <ac:picMk id="4" creationId="{CA813D78-0F49-5EB8-45E1-E029E3675AA4}"/>
          </ac:picMkLst>
        </pc:picChg>
        <pc:picChg chg="del">
          <ac:chgData name="Bhuvana Chandrika" userId="12f411fe37e6ec69" providerId="LiveId" clId="{AD08BC88-8F50-45A4-A3B4-FE57CC319F9E}" dt="2023-10-12T04:39:35.201" v="620" actId="478"/>
          <ac:picMkLst>
            <pc:docMk/>
            <pc:sldMk cId="1877668967" sldId="1061"/>
            <ac:picMk id="6" creationId="{6F29798E-CD70-C5BF-C773-9D57ADA0DA8C}"/>
          </ac:picMkLst>
        </pc:picChg>
        <pc:picChg chg="add mod">
          <ac:chgData name="Bhuvana Chandrika" userId="12f411fe37e6ec69" providerId="LiveId" clId="{AD08BC88-8F50-45A4-A3B4-FE57CC319F9E}" dt="2023-10-12T04:50:02.618" v="759" actId="1076"/>
          <ac:picMkLst>
            <pc:docMk/>
            <pc:sldMk cId="1877668967" sldId="1061"/>
            <ac:picMk id="8" creationId="{A7A849BD-D40A-7E10-7A6F-E733AFCB6E41}"/>
          </ac:picMkLst>
        </pc:picChg>
        <pc:picChg chg="add mod">
          <ac:chgData name="Bhuvana Chandrika" userId="12f411fe37e6ec69" providerId="LiveId" clId="{AD08BC88-8F50-45A4-A3B4-FE57CC319F9E}" dt="2023-10-12T04:49:35.317" v="755" actId="1076"/>
          <ac:picMkLst>
            <pc:docMk/>
            <pc:sldMk cId="1877668967" sldId="1061"/>
            <ac:picMk id="13" creationId="{19A6ACAB-490F-9DE2-9F22-511018B06BEE}"/>
          </ac:picMkLst>
        </pc:picChg>
        <pc:picChg chg="add mod">
          <ac:chgData name="Bhuvana Chandrika" userId="12f411fe37e6ec69" providerId="LiveId" clId="{AD08BC88-8F50-45A4-A3B4-FE57CC319F9E}" dt="2023-10-12T04:49:45.544" v="758" actId="1076"/>
          <ac:picMkLst>
            <pc:docMk/>
            <pc:sldMk cId="1877668967" sldId="1061"/>
            <ac:picMk id="14" creationId="{CDDD1E03-83F8-9A55-A383-FF79B144F9D2}"/>
          </ac:picMkLst>
        </pc:picChg>
        <pc:picChg chg="add mod">
          <ac:chgData name="Bhuvana Chandrika" userId="12f411fe37e6ec69" providerId="LiveId" clId="{AD08BC88-8F50-45A4-A3B4-FE57CC319F9E}" dt="2023-10-12T04:50:12.881" v="762" actId="1076"/>
          <ac:picMkLst>
            <pc:docMk/>
            <pc:sldMk cId="1877668967" sldId="1061"/>
            <ac:picMk id="15" creationId="{D60CF75C-8AA6-34AE-D79B-DFF95437B11F}"/>
          </ac:picMkLst>
        </pc:picChg>
      </pc:sldChg>
      <pc:sldChg chg="new del">
        <pc:chgData name="Bhuvana Chandrika" userId="12f411fe37e6ec69" providerId="LiveId" clId="{AD08BC88-8F50-45A4-A3B4-FE57CC319F9E}" dt="2023-10-12T03:41:10.092" v="313" actId="47"/>
        <pc:sldMkLst>
          <pc:docMk/>
          <pc:sldMk cId="2674620178" sldId="1061"/>
        </pc:sldMkLst>
      </pc:sldChg>
      <pc:sldChg chg="new del">
        <pc:chgData name="Bhuvana Chandrika" userId="12f411fe37e6ec69" providerId="LiveId" clId="{AD08BC88-8F50-45A4-A3B4-FE57CC319F9E}" dt="2023-10-12T04:09:06.711" v="377" actId="47"/>
        <pc:sldMkLst>
          <pc:docMk/>
          <pc:sldMk cId="3902498271" sldId="1061"/>
        </pc:sldMkLst>
      </pc:sldChg>
      <pc:sldChg chg="addSp delSp modSp mod ord modTransition">
        <pc:chgData name="Bhuvana Chandrika" userId="12f411fe37e6ec69" providerId="LiveId" clId="{AD08BC88-8F50-45A4-A3B4-FE57CC319F9E}" dt="2023-10-12T15:28:33.588" v="1596"/>
        <pc:sldMkLst>
          <pc:docMk/>
          <pc:sldMk cId="2905917812" sldId="1062"/>
        </pc:sldMkLst>
        <pc:spChg chg="del">
          <ac:chgData name="Bhuvana Chandrika" userId="12f411fe37e6ec69" providerId="LiveId" clId="{AD08BC88-8F50-45A4-A3B4-FE57CC319F9E}" dt="2023-10-12T14:45:13.295" v="1307" actId="478"/>
          <ac:spMkLst>
            <pc:docMk/>
            <pc:sldMk cId="2905917812" sldId="1062"/>
            <ac:spMk id="2" creationId="{FC486ABB-B360-7426-1B05-BD81EEDF90BF}"/>
          </ac:spMkLst>
        </pc:spChg>
        <pc:spChg chg="del">
          <ac:chgData name="Bhuvana Chandrika" userId="12f411fe37e6ec69" providerId="LiveId" clId="{AD08BC88-8F50-45A4-A3B4-FE57CC319F9E}" dt="2023-10-12T14:44:27.312" v="1296" actId="478"/>
          <ac:spMkLst>
            <pc:docMk/>
            <pc:sldMk cId="2905917812" sldId="1062"/>
            <ac:spMk id="3" creationId="{EA549909-1D8F-82DA-5F6C-D82C6C45B82D}"/>
          </ac:spMkLst>
        </pc:spChg>
        <pc:spChg chg="add mod ord">
          <ac:chgData name="Bhuvana Chandrika" userId="12f411fe37e6ec69" providerId="LiveId" clId="{AD08BC88-8F50-45A4-A3B4-FE57CC319F9E}" dt="2023-10-12T14:49:38.586" v="1356" actId="166"/>
          <ac:spMkLst>
            <pc:docMk/>
            <pc:sldMk cId="2905917812" sldId="1062"/>
            <ac:spMk id="8" creationId="{0F0CF659-1D2F-07A5-4CE2-4B4F65E592CC}"/>
          </ac:spMkLst>
        </pc:spChg>
        <pc:spChg chg="add del mod">
          <ac:chgData name="Bhuvana Chandrika" userId="12f411fe37e6ec69" providerId="LiveId" clId="{AD08BC88-8F50-45A4-A3B4-FE57CC319F9E}" dt="2023-10-12T14:45:15.243" v="1308" actId="478"/>
          <ac:spMkLst>
            <pc:docMk/>
            <pc:sldMk cId="2905917812" sldId="1062"/>
            <ac:spMk id="10" creationId="{C121B9F3-A17A-9F6A-F71F-F20D36CEE94A}"/>
          </ac:spMkLst>
        </pc:spChg>
        <pc:picChg chg="add mod">
          <ac:chgData name="Bhuvana Chandrika" userId="12f411fe37e6ec69" providerId="LiveId" clId="{AD08BC88-8F50-45A4-A3B4-FE57CC319F9E}" dt="2023-10-12T14:44:57.488" v="1305" actId="1076"/>
          <ac:picMkLst>
            <pc:docMk/>
            <pc:sldMk cId="2905917812" sldId="1062"/>
            <ac:picMk id="5" creationId="{FDC0B9D2-9E75-447B-EE1F-E2B376F8A9F6}"/>
          </ac:picMkLst>
        </pc:picChg>
        <pc:picChg chg="add mod">
          <ac:chgData name="Bhuvana Chandrika" userId="12f411fe37e6ec69" providerId="LiveId" clId="{AD08BC88-8F50-45A4-A3B4-FE57CC319F9E}" dt="2023-10-12T14:44:54.178" v="1304" actId="1440"/>
          <ac:picMkLst>
            <pc:docMk/>
            <pc:sldMk cId="2905917812" sldId="1062"/>
            <ac:picMk id="7" creationId="{E045BCCE-3074-BD0C-2F28-D662A2C91DEC}"/>
          </ac:picMkLst>
        </pc:picChg>
        <pc:picChg chg="add del mod">
          <ac:chgData name="Bhuvana Chandrika" userId="12f411fe37e6ec69" providerId="LiveId" clId="{AD08BC88-8F50-45A4-A3B4-FE57CC319F9E}" dt="2023-10-12T14:46:40.603" v="1347" actId="478"/>
          <ac:picMkLst>
            <pc:docMk/>
            <pc:sldMk cId="2905917812" sldId="1062"/>
            <ac:picMk id="12" creationId="{D1E730BF-FC56-D9ED-2EF2-8B2B1B08BA5B}"/>
          </ac:picMkLst>
        </pc:picChg>
        <pc:picChg chg="add del mod ord">
          <ac:chgData name="Bhuvana Chandrika" userId="12f411fe37e6ec69" providerId="LiveId" clId="{AD08BC88-8F50-45A4-A3B4-FE57CC319F9E}" dt="2023-10-12T14:54:42.834" v="1359" actId="478"/>
          <ac:picMkLst>
            <pc:docMk/>
            <pc:sldMk cId="2905917812" sldId="1062"/>
            <ac:picMk id="14" creationId="{8ADEA905-B191-579F-FD9F-BAC34A9A2329}"/>
          </ac:picMkLst>
        </pc:picChg>
        <pc:picChg chg="add del mod">
          <ac:chgData name="Bhuvana Chandrika" userId="12f411fe37e6ec69" providerId="LiveId" clId="{AD08BC88-8F50-45A4-A3B4-FE57CC319F9E}" dt="2023-10-12T14:54:53.348" v="1361" actId="478"/>
          <ac:picMkLst>
            <pc:docMk/>
            <pc:sldMk cId="2905917812" sldId="1062"/>
            <ac:picMk id="16" creationId="{3810066E-CAC1-873A-ED82-BD5E07E055D4}"/>
          </ac:picMkLst>
        </pc:picChg>
        <pc:picChg chg="add mod ord">
          <ac:chgData name="Bhuvana Chandrika" userId="12f411fe37e6ec69" providerId="LiveId" clId="{AD08BC88-8F50-45A4-A3B4-FE57CC319F9E}" dt="2023-10-12T14:56:56.913" v="1367" actId="29295"/>
          <ac:picMkLst>
            <pc:docMk/>
            <pc:sldMk cId="2905917812" sldId="1062"/>
            <ac:picMk id="18" creationId="{13809BBF-C7DE-665C-A5DC-872767D73D58}"/>
          </ac:picMkLst>
        </pc:picChg>
      </pc:sldChg>
      <pc:sldChg chg="addSp delSp modSp mod ord modTransition">
        <pc:chgData name="Bhuvana Chandrika" userId="12f411fe37e6ec69" providerId="LiveId" clId="{AD08BC88-8F50-45A4-A3B4-FE57CC319F9E}" dt="2023-10-12T15:28:18.401" v="1592"/>
        <pc:sldMkLst>
          <pc:docMk/>
          <pc:sldMk cId="230906622" sldId="1063"/>
        </pc:sldMkLst>
        <pc:spChg chg="mod">
          <ac:chgData name="Bhuvana Chandrika" userId="12f411fe37e6ec69" providerId="LiveId" clId="{AD08BC88-8F50-45A4-A3B4-FE57CC319F9E}" dt="2023-10-12T15:09:24.971" v="1439" actId="1076"/>
          <ac:spMkLst>
            <pc:docMk/>
            <pc:sldMk cId="230906622" sldId="1063"/>
            <ac:spMk id="2" creationId="{0FDB1BD8-5B80-F7ED-7F60-A99C7A5E66E2}"/>
          </ac:spMkLst>
        </pc:spChg>
        <pc:picChg chg="mod">
          <ac:chgData name="Bhuvana Chandrika" userId="12f411fe37e6ec69" providerId="LiveId" clId="{AD08BC88-8F50-45A4-A3B4-FE57CC319F9E}" dt="2023-10-12T15:15:10.069" v="1499" actId="1076"/>
          <ac:picMkLst>
            <pc:docMk/>
            <pc:sldMk cId="230906622" sldId="1063"/>
            <ac:picMk id="4" creationId="{7AA0AA21-57B1-76C4-9553-A5FD3A891EC5}"/>
          </ac:picMkLst>
        </pc:picChg>
        <pc:picChg chg="add del mod">
          <ac:chgData name="Bhuvana Chandrika" userId="12f411fe37e6ec69" providerId="LiveId" clId="{AD08BC88-8F50-45A4-A3B4-FE57CC319F9E}" dt="2023-10-12T15:24:41.886" v="1574" actId="478"/>
          <ac:picMkLst>
            <pc:docMk/>
            <pc:sldMk cId="230906622" sldId="1063"/>
            <ac:picMk id="5" creationId="{EA5CF918-EE16-8A7D-F832-65FCF1016896}"/>
          </ac:picMkLst>
        </pc:picChg>
        <pc:picChg chg="add mod">
          <ac:chgData name="Bhuvana Chandrika" userId="12f411fe37e6ec69" providerId="LiveId" clId="{AD08BC88-8F50-45A4-A3B4-FE57CC319F9E}" dt="2023-10-12T15:24:50.384" v="1579" actId="1440"/>
          <ac:picMkLst>
            <pc:docMk/>
            <pc:sldMk cId="230906622" sldId="1063"/>
            <ac:picMk id="7" creationId="{625BE262-14AC-005C-0ED9-79CBF67FE4B9}"/>
          </ac:picMkLst>
        </pc:picChg>
      </pc:sldChg>
      <pc:sldChg chg="addSp delSp modSp mod modTransition">
        <pc:chgData name="Bhuvana Chandrika" userId="12f411fe37e6ec69" providerId="LiveId" clId="{AD08BC88-8F50-45A4-A3B4-FE57CC319F9E}" dt="2023-10-12T15:28:13.423" v="1591"/>
        <pc:sldMkLst>
          <pc:docMk/>
          <pc:sldMk cId="2515884879" sldId="1064"/>
        </pc:sldMkLst>
        <pc:spChg chg="mod">
          <ac:chgData name="Bhuvana Chandrika" userId="12f411fe37e6ec69" providerId="LiveId" clId="{AD08BC88-8F50-45A4-A3B4-FE57CC319F9E}" dt="2023-10-12T15:15:43.267" v="1509" actId="1076"/>
          <ac:spMkLst>
            <pc:docMk/>
            <pc:sldMk cId="2515884879" sldId="1064"/>
            <ac:spMk id="3" creationId="{7A9D4476-786D-74BA-9F50-15E13030CB92}"/>
          </ac:spMkLst>
        </pc:spChg>
        <pc:spChg chg="add del mod">
          <ac:chgData name="Bhuvana Chandrika" userId="12f411fe37e6ec69" providerId="LiveId" clId="{AD08BC88-8F50-45A4-A3B4-FE57CC319F9E}" dt="2023-10-12T15:13:36.536" v="1483" actId="478"/>
          <ac:spMkLst>
            <pc:docMk/>
            <pc:sldMk cId="2515884879" sldId="1064"/>
            <ac:spMk id="6" creationId="{A9A02605-0193-ADC9-DE36-092BF34D1270}"/>
          </ac:spMkLst>
        </pc:spChg>
        <pc:picChg chg="add del mod">
          <ac:chgData name="Bhuvana Chandrika" userId="12f411fe37e6ec69" providerId="LiveId" clId="{AD08BC88-8F50-45A4-A3B4-FE57CC319F9E}" dt="2023-10-12T15:14:18.167" v="1485" actId="478"/>
          <ac:picMkLst>
            <pc:docMk/>
            <pc:sldMk cId="2515884879" sldId="1064"/>
            <ac:picMk id="2" creationId="{D22E09E7-72E5-6599-D4B6-8228510265EF}"/>
          </ac:picMkLst>
        </pc:picChg>
        <pc:picChg chg="add del mod">
          <ac:chgData name="Bhuvana Chandrika" userId="12f411fe37e6ec69" providerId="LiveId" clId="{AD08BC88-8F50-45A4-A3B4-FE57CC319F9E}" dt="2023-10-12T15:05:03.440" v="1393" actId="478"/>
          <ac:picMkLst>
            <pc:docMk/>
            <pc:sldMk cId="2515884879" sldId="1064"/>
            <ac:picMk id="4" creationId="{F33D34E5-5401-E310-186C-B6AE14D4F0FF}"/>
          </ac:picMkLst>
        </pc:picChg>
        <pc:picChg chg="add mod">
          <ac:chgData name="Bhuvana Chandrika" userId="12f411fe37e6ec69" providerId="LiveId" clId="{AD08BC88-8F50-45A4-A3B4-FE57CC319F9E}" dt="2023-10-12T15:13:55.922" v="1484" actId="14826"/>
          <ac:picMkLst>
            <pc:docMk/>
            <pc:sldMk cId="2515884879" sldId="1064"/>
            <ac:picMk id="7" creationId="{EE0DD5D0-2039-18B0-4C89-B087877310A9}"/>
          </ac:picMkLst>
        </pc:picChg>
        <pc:picChg chg="add del mod">
          <ac:chgData name="Bhuvana Chandrika" userId="12f411fe37e6ec69" providerId="LiveId" clId="{AD08BC88-8F50-45A4-A3B4-FE57CC319F9E}" dt="2023-10-12T15:15:02.664" v="1496" actId="21"/>
          <ac:picMkLst>
            <pc:docMk/>
            <pc:sldMk cId="2515884879" sldId="1064"/>
            <ac:picMk id="9" creationId="{1C0E9520-B162-A9BC-B82E-B66AD4BD220C}"/>
          </ac:picMkLst>
        </pc:picChg>
        <pc:picChg chg="add del mod">
          <ac:chgData name="Bhuvana Chandrika" userId="12f411fe37e6ec69" providerId="LiveId" clId="{AD08BC88-8F50-45A4-A3B4-FE57CC319F9E}" dt="2023-10-12T15:17:14.120" v="1517" actId="478"/>
          <ac:picMkLst>
            <pc:docMk/>
            <pc:sldMk cId="2515884879" sldId="1064"/>
            <ac:picMk id="2049" creationId="{6CA32DD5-4AC5-D273-146B-5C6E633DA599}"/>
          </ac:picMkLst>
        </pc:picChg>
        <pc:picChg chg="add mod">
          <ac:chgData name="Bhuvana Chandrika" userId="12f411fe37e6ec69" providerId="LiveId" clId="{AD08BC88-8F50-45A4-A3B4-FE57CC319F9E}" dt="2023-10-12T15:17:33.194" v="1524" actId="1076"/>
          <ac:picMkLst>
            <pc:docMk/>
            <pc:sldMk cId="2515884879" sldId="1064"/>
            <ac:picMk id="2050" creationId="{64CB9A5A-0701-5027-BB26-E3F98B3118B3}"/>
          </ac:picMkLst>
        </pc:picChg>
        <pc:picChg chg="del">
          <ac:chgData name="Bhuvana Chandrika" userId="12f411fe37e6ec69" providerId="LiveId" clId="{AD08BC88-8F50-45A4-A3B4-FE57CC319F9E}" dt="2023-10-12T15:03:03.478" v="1374" actId="478"/>
          <ac:picMkLst>
            <pc:docMk/>
            <pc:sldMk cId="2515884879" sldId="1064"/>
            <ac:picMk id="2052" creationId="{9E27DFBA-0778-D046-510E-C5FE23F43283}"/>
          </ac:picMkLst>
        </pc:picChg>
      </pc:sldChg>
      <pc:sldChg chg="new del">
        <pc:chgData name="Bhuvana Chandrika" userId="12f411fe37e6ec69" providerId="LiveId" clId="{AD08BC88-8F50-45A4-A3B4-FE57CC319F9E}" dt="2023-10-12T15:08:17.811" v="1409" actId="680"/>
        <pc:sldMkLst>
          <pc:docMk/>
          <pc:sldMk cId="1725214895" sldId="1065"/>
        </pc:sldMkLst>
      </pc:sldChg>
      <pc:sldChg chg="addSp delSp modSp add del mod ord">
        <pc:chgData name="Bhuvana Chandrika" userId="12f411fe37e6ec69" providerId="LiveId" clId="{AD08BC88-8F50-45A4-A3B4-FE57CC319F9E}" dt="2023-10-12T15:06:25.680" v="1399" actId="47"/>
        <pc:sldMkLst>
          <pc:docMk/>
          <pc:sldMk cId="2205124450" sldId="1065"/>
        </pc:sldMkLst>
        <pc:spChg chg="del">
          <ac:chgData name="Bhuvana Chandrika" userId="12f411fe37e6ec69" providerId="LiveId" clId="{AD08BC88-8F50-45A4-A3B4-FE57CC319F9E}" dt="2023-10-12T15:03:35.923" v="1380" actId="478"/>
          <ac:spMkLst>
            <pc:docMk/>
            <pc:sldMk cId="2205124450" sldId="1065"/>
            <ac:spMk id="4" creationId="{52DBD59D-278C-FB0C-34A4-816BF25C1568}"/>
          </ac:spMkLst>
        </pc:spChg>
        <pc:picChg chg="add del mod">
          <ac:chgData name="Bhuvana Chandrika" userId="12f411fe37e6ec69" providerId="LiveId" clId="{AD08BC88-8F50-45A4-A3B4-FE57CC319F9E}" dt="2023-10-12T15:03:50.590" v="1386"/>
          <ac:picMkLst>
            <pc:docMk/>
            <pc:sldMk cId="2205124450" sldId="1065"/>
            <ac:picMk id="3" creationId="{7DAB121A-E2CB-05AF-FAD2-B6C5AD68A9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EC344-34D0-4A1F-9169-31F6B2E906F5}" type="datetimeFigureOut">
              <a:rPr lang="en-GB" smtClean="0"/>
              <a:t>12/10/2023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EBB69B-39E6-40BC-B23C-DC70D018324A}" type="slidenum">
              <a:rPr lang="en-GB" smtClean="0"/>
              <a:t>‹#›</a:t>
            </a:fld>
            <a:endParaRPr lang="en-GB"/>
          </a:p>
        </p:txBody>
      </p:sp>
    </p:spTree>
    <p:extLst>
      <p:ext uri="{BB962C8B-B14F-4D97-AF65-F5344CB8AC3E}">
        <p14:creationId xmlns:p14="http://schemas.microsoft.com/office/powerpoint/2010/main" val="3342784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one more ss</a:t>
            </a:r>
            <a:endParaRPr lang="en-GB"/>
          </a:p>
        </p:txBody>
      </p:sp>
      <p:sp>
        <p:nvSpPr>
          <p:cNvPr id="4" name="Slide Number Placeholder 3"/>
          <p:cNvSpPr>
            <a:spLocks noGrp="1"/>
          </p:cNvSpPr>
          <p:nvPr>
            <p:ph type="sldNum" sz="quarter" idx="5"/>
          </p:nvPr>
        </p:nvSpPr>
        <p:spPr/>
        <p:txBody>
          <a:bodyPr/>
          <a:lstStyle/>
          <a:p>
            <a:fld id="{9CEBB69B-39E6-40BC-B23C-DC70D018324A}" type="slidenum">
              <a:rPr lang="en-GB" smtClean="0"/>
              <a:t>4</a:t>
            </a:fld>
            <a:endParaRPr lang="en-GB"/>
          </a:p>
        </p:txBody>
      </p:sp>
    </p:spTree>
    <p:extLst>
      <p:ext uri="{BB962C8B-B14F-4D97-AF65-F5344CB8AC3E}">
        <p14:creationId xmlns:p14="http://schemas.microsoft.com/office/powerpoint/2010/main" val="100692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E605-80C0-4629-12EF-41BF4C7914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FDB4F6-60B7-536C-A984-BB068341E0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DF7611-7306-0E9F-435E-B4469424CF43}"/>
              </a:ext>
            </a:extLst>
          </p:cNvPr>
          <p:cNvSpPr>
            <a:spLocks noGrp="1"/>
          </p:cNvSpPr>
          <p:nvPr>
            <p:ph type="dt" sz="half" idx="10"/>
          </p:nvPr>
        </p:nvSpPr>
        <p:spPr/>
        <p:txBody>
          <a:bodyPr/>
          <a:lstStyle/>
          <a:p>
            <a:fld id="{71DF9178-12A2-4A92-A7D8-026DCAF0E57E}" type="datetimeFigureOut">
              <a:rPr lang="en-US" smtClean="0"/>
              <a:t>10/12/2023</a:t>
            </a:fld>
            <a:endParaRPr lang="en-US"/>
          </a:p>
        </p:txBody>
      </p:sp>
      <p:sp>
        <p:nvSpPr>
          <p:cNvPr id="5" name="Footer Placeholder 4">
            <a:extLst>
              <a:ext uri="{FF2B5EF4-FFF2-40B4-BE49-F238E27FC236}">
                <a16:creationId xmlns:a16="http://schemas.microsoft.com/office/drawing/2014/main" id="{BBB2912A-A8E9-4653-4EDB-5EDD0F7F3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364252-5C65-2CA7-D820-DDD4F0E242A4}"/>
              </a:ext>
            </a:extLst>
          </p:cNvPr>
          <p:cNvSpPr>
            <a:spLocks noGrp="1"/>
          </p:cNvSpPr>
          <p:nvPr>
            <p:ph type="sldNum" sz="quarter" idx="12"/>
          </p:nvPr>
        </p:nvSpPr>
        <p:spPr/>
        <p:txBody>
          <a:bodyPr/>
          <a:lstStyle/>
          <a:p>
            <a:fld id="{BD2E4A4F-D432-42DA-86FB-090A46B41342}" type="slidenum">
              <a:rPr lang="en-US" smtClean="0"/>
              <a:t>‹#›</a:t>
            </a:fld>
            <a:endParaRPr lang="en-US"/>
          </a:p>
        </p:txBody>
      </p:sp>
    </p:spTree>
    <p:extLst>
      <p:ext uri="{BB962C8B-B14F-4D97-AF65-F5344CB8AC3E}">
        <p14:creationId xmlns:p14="http://schemas.microsoft.com/office/powerpoint/2010/main" val="2404796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620B-22C9-E048-6F2D-FF5A3AAB6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2CB32-5323-0D70-63D8-A6D0C3B907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BEB9E-E969-9F44-9771-C224A46FC400}"/>
              </a:ext>
            </a:extLst>
          </p:cNvPr>
          <p:cNvSpPr>
            <a:spLocks noGrp="1"/>
          </p:cNvSpPr>
          <p:nvPr>
            <p:ph type="dt" sz="half" idx="10"/>
          </p:nvPr>
        </p:nvSpPr>
        <p:spPr/>
        <p:txBody>
          <a:bodyPr/>
          <a:lstStyle/>
          <a:p>
            <a:fld id="{71DF9178-12A2-4A92-A7D8-026DCAF0E57E}" type="datetimeFigureOut">
              <a:rPr lang="en-US" smtClean="0"/>
              <a:t>10/12/2023</a:t>
            </a:fld>
            <a:endParaRPr lang="en-US"/>
          </a:p>
        </p:txBody>
      </p:sp>
      <p:sp>
        <p:nvSpPr>
          <p:cNvPr id="5" name="Footer Placeholder 4">
            <a:extLst>
              <a:ext uri="{FF2B5EF4-FFF2-40B4-BE49-F238E27FC236}">
                <a16:creationId xmlns:a16="http://schemas.microsoft.com/office/drawing/2014/main" id="{D82D9ABF-2D9D-3678-9410-82BE1DB0C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A922C-A024-3C2B-50F4-0007D72E5DBC}"/>
              </a:ext>
            </a:extLst>
          </p:cNvPr>
          <p:cNvSpPr>
            <a:spLocks noGrp="1"/>
          </p:cNvSpPr>
          <p:nvPr>
            <p:ph type="sldNum" sz="quarter" idx="12"/>
          </p:nvPr>
        </p:nvSpPr>
        <p:spPr/>
        <p:txBody>
          <a:bodyPr/>
          <a:lstStyle/>
          <a:p>
            <a:fld id="{BD2E4A4F-D432-42DA-86FB-090A46B41342}" type="slidenum">
              <a:rPr lang="en-US" smtClean="0"/>
              <a:t>‹#›</a:t>
            </a:fld>
            <a:endParaRPr lang="en-US"/>
          </a:p>
        </p:txBody>
      </p:sp>
    </p:spTree>
    <p:extLst>
      <p:ext uri="{BB962C8B-B14F-4D97-AF65-F5344CB8AC3E}">
        <p14:creationId xmlns:p14="http://schemas.microsoft.com/office/powerpoint/2010/main" val="1573101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194E5-CB2F-FEB5-F906-6EEF935DE373}"/>
              </a:ext>
            </a:extLst>
          </p:cNvPr>
          <p:cNvSpPr>
            <a:spLocks noGrp="1"/>
          </p:cNvSpPr>
          <p:nvPr>
            <p:ph type="dt" sz="half" idx="10"/>
          </p:nvPr>
        </p:nvSpPr>
        <p:spPr/>
        <p:txBody>
          <a:bodyPr/>
          <a:lstStyle/>
          <a:p>
            <a:fld id="{71DF9178-12A2-4A92-A7D8-026DCAF0E57E}" type="datetimeFigureOut">
              <a:rPr lang="en-US" smtClean="0"/>
              <a:t>10/12/2023</a:t>
            </a:fld>
            <a:endParaRPr lang="en-US"/>
          </a:p>
        </p:txBody>
      </p:sp>
      <p:sp>
        <p:nvSpPr>
          <p:cNvPr id="3" name="Footer Placeholder 2">
            <a:extLst>
              <a:ext uri="{FF2B5EF4-FFF2-40B4-BE49-F238E27FC236}">
                <a16:creationId xmlns:a16="http://schemas.microsoft.com/office/drawing/2014/main" id="{120D486C-4B88-B030-8BC4-093D03C2F4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F86770-1783-30F5-D41A-7EB5F1890CEC}"/>
              </a:ext>
            </a:extLst>
          </p:cNvPr>
          <p:cNvSpPr>
            <a:spLocks noGrp="1"/>
          </p:cNvSpPr>
          <p:nvPr>
            <p:ph type="sldNum" sz="quarter" idx="12"/>
          </p:nvPr>
        </p:nvSpPr>
        <p:spPr/>
        <p:txBody>
          <a:bodyPr/>
          <a:lstStyle/>
          <a:p>
            <a:fld id="{BD2E4A4F-D432-42DA-86FB-090A46B41342}" type="slidenum">
              <a:rPr lang="en-US" smtClean="0"/>
              <a:t>‹#›</a:t>
            </a:fld>
            <a:endParaRPr lang="en-US"/>
          </a:p>
        </p:txBody>
      </p:sp>
    </p:spTree>
    <p:extLst>
      <p:ext uri="{BB962C8B-B14F-4D97-AF65-F5344CB8AC3E}">
        <p14:creationId xmlns:p14="http://schemas.microsoft.com/office/powerpoint/2010/main" val="7299202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1BBD9C-2DC9-DC6E-7301-2D1B612A12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4076CA-1F55-9A0A-6D58-06AE54C275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37255-9BCE-B4D1-28BE-889625487A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DF9178-12A2-4A92-A7D8-026DCAF0E57E}" type="datetimeFigureOut">
              <a:rPr lang="en-US" smtClean="0"/>
              <a:t>10/12/2023</a:t>
            </a:fld>
            <a:endParaRPr lang="en-US"/>
          </a:p>
        </p:txBody>
      </p:sp>
      <p:sp>
        <p:nvSpPr>
          <p:cNvPr id="5" name="Footer Placeholder 4">
            <a:extLst>
              <a:ext uri="{FF2B5EF4-FFF2-40B4-BE49-F238E27FC236}">
                <a16:creationId xmlns:a16="http://schemas.microsoft.com/office/drawing/2014/main" id="{5798F119-3FD9-0639-5475-A512F232D7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7172F4-2FF7-E701-FEBA-9FBCA5CE87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E4A4F-D432-42DA-86FB-090A46B41342}" type="slidenum">
              <a:rPr lang="en-US" smtClean="0"/>
              <a:t>‹#›</a:t>
            </a:fld>
            <a:endParaRPr lang="en-US"/>
          </a:p>
        </p:txBody>
      </p:sp>
    </p:spTree>
    <p:extLst>
      <p:ext uri="{BB962C8B-B14F-4D97-AF65-F5344CB8AC3E}">
        <p14:creationId xmlns:p14="http://schemas.microsoft.com/office/powerpoint/2010/main" val="58928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lum/>
          </a:blip>
          <a:srcRect/>
          <a:stretch>
            <a:fillRect t="-9000" b="-9000"/>
          </a:stretch>
        </a:blipFill>
        <a:effectLst/>
      </p:bgPr>
    </p:bg>
    <p:spTree>
      <p:nvGrpSpPr>
        <p:cNvPr id="1" name=""/>
        <p:cNvGrpSpPr/>
        <p:nvPr/>
      </p:nvGrpSpPr>
      <p:grpSpPr>
        <a:xfrm>
          <a:off x="0" y="0"/>
          <a:ext cx="0" cy="0"/>
          <a:chOff x="0" y="0"/>
          <a:chExt cx="0" cy="0"/>
        </a:xfrm>
      </p:grpSpPr>
      <p:pic>
        <p:nvPicPr>
          <p:cNvPr id="5" name="Picture 4" descr="A low poly bear and bull&#10;&#10;Description automatically generated">
            <a:extLst>
              <a:ext uri="{FF2B5EF4-FFF2-40B4-BE49-F238E27FC236}">
                <a16:creationId xmlns:a16="http://schemas.microsoft.com/office/drawing/2014/main" id="{33E628F1-F9C7-DA5F-5A5E-B920783D9D48}"/>
              </a:ext>
            </a:extLst>
          </p:cNvPr>
          <p:cNvPicPr>
            <a:picLocks noChangeAspect="1"/>
          </p:cNvPicPr>
          <p:nvPr/>
        </p:nvPicPr>
        <p:blipFill rotWithShape="1">
          <a:blip r:embed="rId3"/>
          <a:srcRect t="2452" b="984"/>
          <a:stretch/>
        </p:blipFill>
        <p:spPr>
          <a:xfrm>
            <a:off x="21" y="-88519"/>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4" name="Title 3" descr="Financial graphs on a dark display">
            <a:extLst>
              <a:ext uri="{FF2B5EF4-FFF2-40B4-BE49-F238E27FC236}">
                <a16:creationId xmlns:a16="http://schemas.microsoft.com/office/drawing/2014/main" id="{A81CCE17-EB0D-4B76-A0D1-3C7A959F3693}"/>
              </a:ext>
            </a:extLst>
          </p:cNvPr>
          <p:cNvSpPr>
            <a:spLocks noGrp="1"/>
          </p:cNvSpPr>
          <p:nvPr>
            <p:ph type="ctrTitle"/>
          </p:nvPr>
        </p:nvSpPr>
        <p:spPr>
          <a:xfrm>
            <a:off x="1040860" y="5194889"/>
            <a:ext cx="10110280" cy="1206229"/>
          </a:xfrm>
          <a:noFill/>
        </p:spPr>
        <p:txBody>
          <a:bodyPr>
            <a:normAutofit/>
          </a:bodyPr>
          <a:lstStyle/>
          <a:p>
            <a:r>
              <a:rPr lang="en-US" sz="7500">
                <a:ln w="0"/>
                <a:blipFill dpi="0" rotWithShape="1">
                  <a:blip r:embed="rId4">
                    <a:extLst>
                      <a:ext uri="{28A0092B-C50C-407E-A947-70E740481C1C}">
                        <a14:useLocalDpi xmlns:a14="http://schemas.microsoft.com/office/drawing/2010/main" val="0"/>
                      </a:ext>
                    </a:extLst>
                  </a:blip>
                  <a:srcRect/>
                  <a:stretch>
                    <a:fillRect/>
                  </a:stretch>
                </a:blipFill>
                <a:effectLst>
                  <a:outerShdw blurRad="38100" dist="25400" dir="5400000" algn="ctr" rotWithShape="0">
                    <a:srgbClr val="6E747A">
                      <a:alpha val="43000"/>
                    </a:srgbClr>
                  </a:outerShdw>
                </a:effectLst>
                <a:latin typeface="Arial Black" panose="020B0A04020102020204" pitchFamily="34" charset="0"/>
              </a:rPr>
              <a:t>Bulls &amp; Bears</a:t>
            </a:r>
            <a:endParaRPr lang="en-GB" sz="7500">
              <a:ln w="0"/>
              <a:blipFill dpi="0" rotWithShape="1">
                <a:blip r:embed="rId4">
                  <a:extLst>
                    <a:ext uri="{28A0092B-C50C-407E-A947-70E740481C1C}">
                      <a14:useLocalDpi xmlns:a14="http://schemas.microsoft.com/office/drawing/2010/main" val="0"/>
                    </a:ext>
                  </a:extLst>
                </a:blip>
                <a:srcRect/>
                <a:stretch>
                  <a:fillRect/>
                </a:stretch>
              </a:blipFill>
              <a:effectLst>
                <a:outerShdw blurRad="38100" dist="25400" dir="5400000" algn="ctr" rotWithShape="0">
                  <a:srgbClr val="6E747A">
                    <a:alpha val="43000"/>
                  </a:srgbClr>
                </a:outerShdw>
              </a:effectLst>
              <a:latin typeface="Arial Black" panose="020B0A04020102020204" pitchFamily="34" charset="0"/>
            </a:endParaRPr>
          </a:p>
        </p:txBody>
      </p:sp>
      <p:sp>
        <p:nvSpPr>
          <p:cNvPr id="19" name="TextBox 18">
            <a:extLst>
              <a:ext uri="{FF2B5EF4-FFF2-40B4-BE49-F238E27FC236}">
                <a16:creationId xmlns:a16="http://schemas.microsoft.com/office/drawing/2014/main" id="{C7CDD5D6-0D85-B1CE-383D-637C3399D062}"/>
              </a:ext>
            </a:extLst>
          </p:cNvPr>
          <p:cNvSpPr txBox="1"/>
          <p:nvPr/>
        </p:nvSpPr>
        <p:spPr>
          <a:xfrm>
            <a:off x="21" y="6488668"/>
            <a:ext cx="12191979" cy="323165"/>
          </a:xfrm>
          <a:prstGeom prst="rect">
            <a:avLst/>
          </a:prstGeom>
          <a:noFill/>
        </p:spPr>
        <p:txBody>
          <a:bodyPr wrap="square">
            <a:spAutoFit/>
          </a:bodyPr>
          <a:lstStyle/>
          <a:p>
            <a:pPr algn="ctr"/>
            <a:r>
              <a:rPr lang="en-US" sz="1500">
                <a:blipFill dpi="0" rotWithShape="1">
                  <a:blip r:embed="rId5">
                    <a:extLst>
                      <a:ext uri="{28A0092B-C50C-407E-A947-70E740481C1C}">
                        <a14:useLocalDpi xmlns:a14="http://schemas.microsoft.com/office/drawing/2010/main" val="0"/>
                      </a:ext>
                    </a:extLst>
                  </a:blip>
                  <a:srcRect/>
                  <a:stretch>
                    <a:fillRect/>
                  </a:stretch>
                </a:blipFill>
              </a:rPr>
              <a:t>Akshay </a:t>
            </a:r>
            <a:r>
              <a:rPr lang="en-US" sz="1500" err="1">
                <a:blipFill dpi="0" rotWithShape="1">
                  <a:blip r:embed="rId5">
                    <a:extLst>
                      <a:ext uri="{28A0092B-C50C-407E-A947-70E740481C1C}">
                        <a14:useLocalDpi xmlns:a14="http://schemas.microsoft.com/office/drawing/2010/main" val="0"/>
                      </a:ext>
                    </a:extLst>
                  </a:blip>
                  <a:srcRect/>
                  <a:stretch>
                    <a:fillRect/>
                  </a:stretch>
                </a:blipFill>
              </a:rPr>
              <a:t>Navaneetha</a:t>
            </a:r>
            <a:r>
              <a:rPr lang="en-US" sz="1500">
                <a:blipFill dpi="0" rotWithShape="1">
                  <a:blip r:embed="rId5">
                    <a:extLst>
                      <a:ext uri="{28A0092B-C50C-407E-A947-70E740481C1C}">
                        <a14:useLocalDpi xmlns:a14="http://schemas.microsoft.com/office/drawing/2010/main" val="0"/>
                      </a:ext>
                    </a:extLst>
                  </a:blip>
                  <a:srcRect/>
                  <a:stretch>
                    <a:fillRect/>
                  </a:stretch>
                </a:blipFill>
              </a:rPr>
              <a:t> Krishnan, Dinesh </a:t>
            </a:r>
            <a:r>
              <a:rPr lang="en-US" sz="1500" err="1">
                <a:blipFill dpi="0" rotWithShape="1">
                  <a:blip r:embed="rId5">
                    <a:extLst>
                      <a:ext uri="{28A0092B-C50C-407E-A947-70E740481C1C}">
                        <a14:useLocalDpi xmlns:a14="http://schemas.microsoft.com/office/drawing/2010/main" val="0"/>
                      </a:ext>
                    </a:extLst>
                  </a:blip>
                  <a:srcRect/>
                  <a:stretch>
                    <a:fillRect/>
                  </a:stretch>
                </a:blipFill>
              </a:rPr>
              <a:t>Bandaru</a:t>
            </a:r>
            <a:r>
              <a:rPr lang="en-US" sz="1500">
                <a:blipFill dpi="0" rotWithShape="1">
                  <a:blip r:embed="rId5">
                    <a:extLst>
                      <a:ext uri="{28A0092B-C50C-407E-A947-70E740481C1C}">
                        <a14:useLocalDpi xmlns:a14="http://schemas.microsoft.com/office/drawing/2010/main" val="0"/>
                      </a:ext>
                    </a:extLst>
                  </a:blip>
                  <a:srcRect/>
                  <a:stretch>
                    <a:fillRect/>
                  </a:stretch>
                </a:blipFill>
              </a:rPr>
              <a:t>, Bhuvana Chandrika </a:t>
            </a:r>
            <a:r>
              <a:rPr lang="en-US" sz="1500" err="1">
                <a:blipFill dpi="0" rotWithShape="1">
                  <a:blip r:embed="rId5">
                    <a:extLst>
                      <a:ext uri="{28A0092B-C50C-407E-A947-70E740481C1C}">
                        <a14:useLocalDpi xmlns:a14="http://schemas.microsoft.com/office/drawing/2010/main" val="0"/>
                      </a:ext>
                    </a:extLst>
                  </a:blip>
                  <a:srcRect/>
                  <a:stretch>
                    <a:fillRect/>
                  </a:stretch>
                </a:blipFill>
              </a:rPr>
              <a:t>Kothapalli</a:t>
            </a:r>
            <a:r>
              <a:rPr lang="en-US" sz="1500">
                <a:blipFill dpi="0" rotWithShape="1">
                  <a:blip r:embed="rId5">
                    <a:extLst>
                      <a:ext uri="{28A0092B-C50C-407E-A947-70E740481C1C}">
                        <a14:useLocalDpi xmlns:a14="http://schemas.microsoft.com/office/drawing/2010/main" val="0"/>
                      </a:ext>
                    </a:extLst>
                  </a:blip>
                  <a:srcRect/>
                  <a:stretch>
                    <a:fillRect/>
                  </a:stretch>
                </a:blipFill>
              </a:rPr>
              <a:t>, </a:t>
            </a:r>
            <a:r>
              <a:rPr lang="en-US" sz="1500" err="1">
                <a:blipFill dpi="0" rotWithShape="1">
                  <a:blip r:embed="rId5">
                    <a:extLst>
                      <a:ext uri="{28A0092B-C50C-407E-A947-70E740481C1C}">
                        <a14:useLocalDpi xmlns:a14="http://schemas.microsoft.com/office/drawing/2010/main" val="0"/>
                      </a:ext>
                    </a:extLst>
                  </a:blip>
                  <a:srcRect/>
                  <a:stretch>
                    <a:fillRect/>
                  </a:stretch>
                </a:blipFill>
              </a:rPr>
              <a:t>Ashwanth</a:t>
            </a:r>
            <a:r>
              <a:rPr lang="en-US" sz="1500">
                <a:blipFill dpi="0" rotWithShape="1">
                  <a:blip r:embed="rId5">
                    <a:extLst>
                      <a:ext uri="{28A0092B-C50C-407E-A947-70E740481C1C}">
                        <a14:useLocalDpi xmlns:a14="http://schemas.microsoft.com/office/drawing/2010/main" val="0"/>
                      </a:ext>
                    </a:extLst>
                  </a:blip>
                  <a:srcRect/>
                  <a:stretch>
                    <a:fillRect/>
                  </a:stretch>
                </a:blipFill>
              </a:rPr>
              <a:t> </a:t>
            </a:r>
            <a:r>
              <a:rPr lang="en-US" sz="1500" err="1">
                <a:blipFill dpi="0" rotWithShape="1">
                  <a:blip r:embed="rId5">
                    <a:extLst>
                      <a:ext uri="{28A0092B-C50C-407E-A947-70E740481C1C}">
                        <a14:useLocalDpi xmlns:a14="http://schemas.microsoft.com/office/drawing/2010/main" val="0"/>
                      </a:ext>
                    </a:extLst>
                  </a:blip>
                  <a:srcRect/>
                  <a:stretch>
                    <a:fillRect/>
                  </a:stretch>
                </a:blipFill>
              </a:rPr>
              <a:t>Draksha</a:t>
            </a:r>
            <a:r>
              <a:rPr lang="en-US" sz="1500">
                <a:blipFill dpi="0" rotWithShape="1">
                  <a:blip r:embed="rId5">
                    <a:extLst>
                      <a:ext uri="{28A0092B-C50C-407E-A947-70E740481C1C}">
                        <a14:useLocalDpi xmlns:a14="http://schemas.microsoft.com/office/drawing/2010/main" val="0"/>
                      </a:ext>
                    </a:extLst>
                  </a:blip>
                  <a:srcRect/>
                  <a:stretch>
                    <a:fillRect/>
                  </a:stretch>
                </a:blipFill>
              </a:rPr>
              <a:t>, Jahnavi </a:t>
            </a:r>
            <a:r>
              <a:rPr lang="en-US" sz="1500" err="1">
                <a:blipFill dpi="0" rotWithShape="1">
                  <a:blip r:embed="rId5">
                    <a:extLst>
                      <a:ext uri="{28A0092B-C50C-407E-A947-70E740481C1C}">
                        <a14:useLocalDpi xmlns:a14="http://schemas.microsoft.com/office/drawing/2010/main" val="0"/>
                      </a:ext>
                    </a:extLst>
                  </a:blip>
                  <a:srcRect/>
                  <a:stretch>
                    <a:fillRect/>
                  </a:stretch>
                </a:blipFill>
              </a:rPr>
              <a:t>Angati</a:t>
            </a:r>
            <a:endParaRPr lang="en-GB" sz="1500">
              <a:blipFill dpi="0" rotWithShape="1">
                <a:blip r:embed="rId5">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1942533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71A82580-348E-4B19-8340-CFA4A68413BF}"/>
              </a:ext>
            </a:extLst>
          </p:cNvPr>
          <p:cNvGrpSpPr>
            <a:grpSpLocks noGrp="1" noUngrp="1" noRot="1" noMove="1" noResize="1"/>
          </p:cNvGrpSpPr>
          <p:nvPr/>
        </p:nvGrpSpPr>
        <p:grpSpPr>
          <a:xfrm>
            <a:off x="2351116" y="1109387"/>
            <a:ext cx="8325300" cy="5644157"/>
            <a:chOff x="2337778" y="135782"/>
            <a:chExt cx="8325300" cy="5644157"/>
          </a:xfrm>
        </p:grpSpPr>
        <p:sp>
          <p:nvSpPr>
            <p:cNvPr id="5" name="Freeform 111">
              <a:extLst>
                <a:ext uri="{FF2B5EF4-FFF2-40B4-BE49-F238E27FC236}">
                  <a16:creationId xmlns:a16="http://schemas.microsoft.com/office/drawing/2014/main" id="{4977B0BD-8884-4B00-9ADA-66BE663F3BDE}"/>
                </a:ext>
              </a:extLst>
            </p:cNvPr>
            <p:cNvSpPr>
              <a:spLocks noGrp="1" noRot="1" noMove="1" noResize="1" noEditPoints="1" noAdjustHandles="1" noChangeArrowheads="1" noChangeShapeType="1"/>
            </p:cNvSpPr>
            <p:nvPr/>
          </p:nvSpPr>
          <p:spPr bwMode="auto">
            <a:xfrm>
              <a:off x="6831549" y="3154051"/>
              <a:ext cx="1254897" cy="2013945"/>
            </a:xfrm>
            <a:custGeom>
              <a:avLst/>
              <a:gdLst>
                <a:gd name="T0" fmla="*/ 16 w 326"/>
                <a:gd name="T1" fmla="*/ 523 h 523"/>
                <a:gd name="T2" fmla="*/ 0 w 326"/>
                <a:gd name="T3" fmla="*/ 523 h 523"/>
                <a:gd name="T4" fmla="*/ 0 w 326"/>
                <a:gd name="T5" fmla="*/ 42 h 523"/>
                <a:gd name="T6" fmla="*/ 42 w 326"/>
                <a:gd name="T7" fmla="*/ 0 h 523"/>
                <a:gd name="T8" fmla="*/ 326 w 326"/>
                <a:gd name="T9" fmla="*/ 0 h 523"/>
                <a:gd name="T10" fmla="*/ 326 w 326"/>
                <a:gd name="T11" fmla="*/ 16 h 523"/>
                <a:gd name="T12" fmla="*/ 42 w 326"/>
                <a:gd name="T13" fmla="*/ 16 h 523"/>
                <a:gd name="T14" fmla="*/ 16 w 326"/>
                <a:gd name="T15" fmla="*/ 42 h 523"/>
                <a:gd name="T16" fmla="*/ 16 w 326"/>
                <a:gd name="T17" fmla="*/ 52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523">
                  <a:moveTo>
                    <a:pt x="16" y="523"/>
                  </a:moveTo>
                  <a:cubicBezTo>
                    <a:pt x="0" y="523"/>
                    <a:pt x="0" y="523"/>
                    <a:pt x="0" y="523"/>
                  </a:cubicBezTo>
                  <a:cubicBezTo>
                    <a:pt x="0" y="42"/>
                    <a:pt x="0" y="42"/>
                    <a:pt x="0" y="42"/>
                  </a:cubicBezTo>
                  <a:cubicBezTo>
                    <a:pt x="0" y="19"/>
                    <a:pt x="18" y="0"/>
                    <a:pt x="42" y="0"/>
                  </a:cubicBezTo>
                  <a:cubicBezTo>
                    <a:pt x="326" y="0"/>
                    <a:pt x="326" y="0"/>
                    <a:pt x="326" y="0"/>
                  </a:cubicBezTo>
                  <a:cubicBezTo>
                    <a:pt x="326" y="16"/>
                    <a:pt x="326" y="16"/>
                    <a:pt x="326" y="16"/>
                  </a:cubicBezTo>
                  <a:cubicBezTo>
                    <a:pt x="42" y="16"/>
                    <a:pt x="42" y="16"/>
                    <a:pt x="42" y="16"/>
                  </a:cubicBezTo>
                  <a:cubicBezTo>
                    <a:pt x="27" y="16"/>
                    <a:pt x="16" y="28"/>
                    <a:pt x="16" y="42"/>
                  </a:cubicBezTo>
                  <a:lnTo>
                    <a:pt x="16" y="523"/>
                  </a:lnTo>
                  <a:close/>
                </a:path>
              </a:pathLst>
            </a:custGeom>
            <a:solidFill>
              <a:srgbClr val="4472C4"/>
            </a:solidFill>
            <a:ln>
              <a:noFill/>
            </a:ln>
          </p:spPr>
          <p:txBody>
            <a:bodyPr vert="horz" wrap="square" lIns="91440" tIns="45720" rIns="91440" bIns="45720" numCol="1" anchor="t" anchorCtr="0" compatLnSpc="1">
              <a:prstTxWarp prst="textNoShape">
                <a:avLst/>
              </a:prstTxWarp>
            </a:bodyPr>
            <a:lstStyle/>
            <a:p>
              <a:endParaRPr lang="en-US">
                <a:solidFill>
                  <a:schemeClr val="bg2">
                    <a:lumMod val="75000"/>
                  </a:schemeClr>
                </a:solidFill>
              </a:endParaRPr>
            </a:p>
          </p:txBody>
        </p:sp>
        <p:sp>
          <p:nvSpPr>
            <p:cNvPr id="7" name="Freeform 113">
              <a:extLst>
                <a:ext uri="{FF2B5EF4-FFF2-40B4-BE49-F238E27FC236}">
                  <a16:creationId xmlns:a16="http://schemas.microsoft.com/office/drawing/2014/main" id="{672B52CE-52DD-4ADD-ADC0-9120986A53D7}"/>
                </a:ext>
              </a:extLst>
            </p:cNvPr>
            <p:cNvSpPr>
              <a:spLocks noGrp="1" noRot="1" noMove="1" noResize="1" noEditPoints="1" noAdjustHandles="1" noChangeArrowheads="1" noChangeShapeType="1"/>
            </p:cNvSpPr>
            <p:nvPr/>
          </p:nvSpPr>
          <p:spPr bwMode="auto">
            <a:xfrm>
              <a:off x="6309850" y="2070704"/>
              <a:ext cx="1257247" cy="2810593"/>
            </a:xfrm>
            <a:custGeom>
              <a:avLst/>
              <a:gdLst>
                <a:gd name="T0" fmla="*/ 16 w 327"/>
                <a:gd name="T1" fmla="*/ 641 h 641"/>
                <a:gd name="T2" fmla="*/ 0 w 327"/>
                <a:gd name="T3" fmla="*/ 641 h 641"/>
                <a:gd name="T4" fmla="*/ 0 w 327"/>
                <a:gd name="T5" fmla="*/ 42 h 641"/>
                <a:gd name="T6" fmla="*/ 42 w 327"/>
                <a:gd name="T7" fmla="*/ 0 h 641"/>
                <a:gd name="T8" fmla="*/ 327 w 327"/>
                <a:gd name="T9" fmla="*/ 0 h 641"/>
                <a:gd name="T10" fmla="*/ 327 w 327"/>
                <a:gd name="T11" fmla="*/ 16 h 641"/>
                <a:gd name="T12" fmla="*/ 42 w 327"/>
                <a:gd name="T13" fmla="*/ 16 h 641"/>
                <a:gd name="T14" fmla="*/ 16 w 327"/>
                <a:gd name="T15" fmla="*/ 42 h 641"/>
                <a:gd name="T16" fmla="*/ 16 w 327"/>
                <a:gd name="T17"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641">
                  <a:moveTo>
                    <a:pt x="16" y="641"/>
                  </a:moveTo>
                  <a:cubicBezTo>
                    <a:pt x="0" y="641"/>
                    <a:pt x="0" y="641"/>
                    <a:pt x="0" y="641"/>
                  </a:cubicBezTo>
                  <a:cubicBezTo>
                    <a:pt x="0" y="42"/>
                    <a:pt x="0" y="42"/>
                    <a:pt x="0" y="42"/>
                  </a:cubicBezTo>
                  <a:cubicBezTo>
                    <a:pt x="0" y="18"/>
                    <a:pt x="19" y="0"/>
                    <a:pt x="42" y="0"/>
                  </a:cubicBezTo>
                  <a:cubicBezTo>
                    <a:pt x="327" y="0"/>
                    <a:pt x="327" y="0"/>
                    <a:pt x="327" y="0"/>
                  </a:cubicBezTo>
                  <a:cubicBezTo>
                    <a:pt x="327" y="16"/>
                    <a:pt x="327" y="16"/>
                    <a:pt x="327" y="16"/>
                  </a:cubicBezTo>
                  <a:cubicBezTo>
                    <a:pt x="42" y="16"/>
                    <a:pt x="42" y="16"/>
                    <a:pt x="42" y="16"/>
                  </a:cubicBezTo>
                  <a:cubicBezTo>
                    <a:pt x="28" y="16"/>
                    <a:pt x="16" y="27"/>
                    <a:pt x="16" y="42"/>
                  </a:cubicBezTo>
                  <a:cubicBezTo>
                    <a:pt x="16" y="641"/>
                    <a:pt x="16" y="641"/>
                    <a:pt x="16" y="641"/>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6">
              <a:extLst>
                <a:ext uri="{FF2B5EF4-FFF2-40B4-BE49-F238E27FC236}">
                  <a16:creationId xmlns:a16="http://schemas.microsoft.com/office/drawing/2014/main" id="{31DB698A-C7A5-4942-96EA-ADCB31109215}"/>
                </a:ext>
              </a:extLst>
            </p:cNvPr>
            <p:cNvSpPr>
              <a:spLocks noGrp="1" noRot="1" noMove="1" noResize="1" noEditPoints="1" noAdjustHandles="1" noChangeArrowheads="1" noChangeShapeType="1"/>
            </p:cNvSpPr>
            <p:nvPr/>
          </p:nvSpPr>
          <p:spPr bwMode="auto">
            <a:xfrm>
              <a:off x="4787054" y="466725"/>
              <a:ext cx="1257247" cy="4393422"/>
            </a:xfrm>
            <a:custGeom>
              <a:avLst/>
              <a:gdLst>
                <a:gd name="T0" fmla="*/ 327 w 327"/>
                <a:gd name="T1" fmla="*/ 854 h 854"/>
                <a:gd name="T2" fmla="*/ 311 w 327"/>
                <a:gd name="T3" fmla="*/ 854 h 854"/>
                <a:gd name="T4" fmla="*/ 311 w 327"/>
                <a:gd name="T5" fmla="*/ 42 h 854"/>
                <a:gd name="T6" fmla="*/ 285 w 327"/>
                <a:gd name="T7" fmla="*/ 16 h 854"/>
                <a:gd name="T8" fmla="*/ 0 w 327"/>
                <a:gd name="T9" fmla="*/ 16 h 854"/>
                <a:gd name="T10" fmla="*/ 0 w 327"/>
                <a:gd name="T11" fmla="*/ 0 h 854"/>
                <a:gd name="T12" fmla="*/ 285 w 327"/>
                <a:gd name="T13" fmla="*/ 0 h 854"/>
                <a:gd name="T14" fmla="*/ 327 w 327"/>
                <a:gd name="T15" fmla="*/ 42 h 854"/>
                <a:gd name="T16" fmla="*/ 327 w 327"/>
                <a:gd name="T17" fmla="*/ 854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854">
                  <a:moveTo>
                    <a:pt x="327" y="854"/>
                  </a:moveTo>
                  <a:cubicBezTo>
                    <a:pt x="311" y="854"/>
                    <a:pt x="311" y="854"/>
                    <a:pt x="311" y="854"/>
                  </a:cubicBezTo>
                  <a:cubicBezTo>
                    <a:pt x="311" y="42"/>
                    <a:pt x="311" y="42"/>
                    <a:pt x="311" y="42"/>
                  </a:cubicBezTo>
                  <a:cubicBezTo>
                    <a:pt x="311" y="27"/>
                    <a:pt x="299" y="16"/>
                    <a:pt x="285" y="16"/>
                  </a:cubicBezTo>
                  <a:cubicBezTo>
                    <a:pt x="0" y="16"/>
                    <a:pt x="0" y="16"/>
                    <a:pt x="0" y="16"/>
                  </a:cubicBezTo>
                  <a:cubicBezTo>
                    <a:pt x="0" y="0"/>
                    <a:pt x="0" y="0"/>
                    <a:pt x="0" y="0"/>
                  </a:cubicBezTo>
                  <a:cubicBezTo>
                    <a:pt x="285" y="0"/>
                    <a:pt x="285" y="0"/>
                    <a:pt x="285" y="0"/>
                  </a:cubicBezTo>
                  <a:cubicBezTo>
                    <a:pt x="308" y="0"/>
                    <a:pt x="327" y="18"/>
                    <a:pt x="327" y="42"/>
                  </a:cubicBezTo>
                  <a:cubicBezTo>
                    <a:pt x="327" y="854"/>
                    <a:pt x="327" y="854"/>
                    <a:pt x="327" y="85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BB194EFC-5CB6-4CEB-B001-2ED26E02C06F}"/>
                </a:ext>
              </a:extLst>
            </p:cNvPr>
            <p:cNvGrpSpPr>
              <a:grpSpLocks noGrp="1" noUngrp="1" noRot="1" noMove="1" noResize="1"/>
            </p:cNvGrpSpPr>
            <p:nvPr/>
          </p:nvGrpSpPr>
          <p:grpSpPr>
            <a:xfrm>
              <a:off x="6746949" y="4129299"/>
              <a:ext cx="784898" cy="1518096"/>
              <a:chOff x="6746948" y="4844134"/>
              <a:chExt cx="784898" cy="1518096"/>
            </a:xfrm>
          </p:grpSpPr>
          <p:sp>
            <p:nvSpPr>
              <p:cNvPr id="40" name="Freeform 141">
                <a:extLst>
                  <a:ext uri="{FF2B5EF4-FFF2-40B4-BE49-F238E27FC236}">
                    <a16:creationId xmlns:a16="http://schemas.microsoft.com/office/drawing/2014/main" id="{0861B7C9-BCB7-4ECA-BB1D-C124FC6F2DEC}"/>
                  </a:ext>
                </a:extLst>
              </p:cNvPr>
              <p:cNvSpPr>
                <a:spLocks noGrp="1" noRot="1" noMove="1" noResize="1" noEditPoints="1" noAdjustHandles="1" noChangeArrowheads="1" noChangeShapeType="1"/>
              </p:cNvSpPr>
              <p:nvPr/>
            </p:nvSpPr>
            <p:spPr bwMode="auto">
              <a:xfrm>
                <a:off x="6746948" y="4844134"/>
                <a:ext cx="784898" cy="1518096"/>
              </a:xfrm>
              <a:custGeom>
                <a:avLst/>
                <a:gdLst>
                  <a:gd name="T0" fmla="*/ 331 w 334"/>
                  <a:gd name="T1" fmla="*/ 643 h 646"/>
                  <a:gd name="T2" fmla="*/ 331 w 334"/>
                  <a:gd name="T3" fmla="*/ 640 h 646"/>
                  <a:gd name="T4" fmla="*/ 7 w 334"/>
                  <a:gd name="T5" fmla="*/ 640 h 646"/>
                  <a:gd name="T6" fmla="*/ 7 w 334"/>
                  <a:gd name="T7" fmla="*/ 6 h 646"/>
                  <a:gd name="T8" fmla="*/ 328 w 334"/>
                  <a:gd name="T9" fmla="*/ 6 h 646"/>
                  <a:gd name="T10" fmla="*/ 328 w 334"/>
                  <a:gd name="T11" fmla="*/ 643 h 646"/>
                  <a:gd name="T12" fmla="*/ 331 w 334"/>
                  <a:gd name="T13" fmla="*/ 643 h 646"/>
                  <a:gd name="T14" fmla="*/ 331 w 334"/>
                  <a:gd name="T15" fmla="*/ 640 h 646"/>
                  <a:gd name="T16" fmla="*/ 331 w 334"/>
                  <a:gd name="T17" fmla="*/ 643 h 646"/>
                  <a:gd name="T18" fmla="*/ 334 w 334"/>
                  <a:gd name="T19" fmla="*/ 643 h 646"/>
                  <a:gd name="T20" fmla="*/ 334 w 334"/>
                  <a:gd name="T21" fmla="*/ 0 h 646"/>
                  <a:gd name="T22" fmla="*/ 0 w 334"/>
                  <a:gd name="T23" fmla="*/ 0 h 646"/>
                  <a:gd name="T24" fmla="*/ 0 w 334"/>
                  <a:gd name="T25" fmla="*/ 646 h 646"/>
                  <a:gd name="T26" fmla="*/ 334 w 334"/>
                  <a:gd name="T27" fmla="*/ 646 h 646"/>
                  <a:gd name="T28" fmla="*/ 334 w 334"/>
                  <a:gd name="T29" fmla="*/ 643 h 646"/>
                  <a:gd name="T30" fmla="*/ 331 w 334"/>
                  <a:gd name="T31" fmla="*/ 643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4" h="646">
                    <a:moveTo>
                      <a:pt x="331" y="643"/>
                    </a:moveTo>
                    <a:lnTo>
                      <a:pt x="331" y="640"/>
                    </a:lnTo>
                    <a:lnTo>
                      <a:pt x="7" y="640"/>
                    </a:lnTo>
                    <a:lnTo>
                      <a:pt x="7" y="6"/>
                    </a:lnTo>
                    <a:lnTo>
                      <a:pt x="328" y="6"/>
                    </a:lnTo>
                    <a:lnTo>
                      <a:pt x="328" y="643"/>
                    </a:lnTo>
                    <a:lnTo>
                      <a:pt x="331" y="643"/>
                    </a:lnTo>
                    <a:lnTo>
                      <a:pt x="331" y="640"/>
                    </a:lnTo>
                    <a:lnTo>
                      <a:pt x="331" y="643"/>
                    </a:lnTo>
                    <a:lnTo>
                      <a:pt x="334" y="643"/>
                    </a:lnTo>
                    <a:lnTo>
                      <a:pt x="334" y="0"/>
                    </a:lnTo>
                    <a:lnTo>
                      <a:pt x="0" y="0"/>
                    </a:lnTo>
                    <a:lnTo>
                      <a:pt x="0" y="646"/>
                    </a:lnTo>
                    <a:lnTo>
                      <a:pt x="334" y="646"/>
                    </a:lnTo>
                    <a:lnTo>
                      <a:pt x="334" y="643"/>
                    </a:lnTo>
                    <a:lnTo>
                      <a:pt x="331" y="6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42">
                <a:extLst>
                  <a:ext uri="{FF2B5EF4-FFF2-40B4-BE49-F238E27FC236}">
                    <a16:creationId xmlns:a16="http://schemas.microsoft.com/office/drawing/2014/main" id="{70A1B1DA-9A1D-4E2C-A374-0D3EE7476B8F}"/>
                  </a:ext>
                </a:extLst>
              </p:cNvPr>
              <p:cNvSpPr>
                <a:spLocks noGrp="1" noRot="1" noMove="1" noResize="1" noEditPoints="1" noAdjustHandles="1" noChangeArrowheads="1" noChangeShapeType="1"/>
              </p:cNvSpPr>
              <p:nvPr/>
            </p:nvSpPr>
            <p:spPr bwMode="auto">
              <a:xfrm>
                <a:off x="6789248" y="4886434"/>
                <a:ext cx="697948" cy="728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143">
                <a:extLst>
                  <a:ext uri="{FF2B5EF4-FFF2-40B4-BE49-F238E27FC236}">
                    <a16:creationId xmlns:a16="http://schemas.microsoft.com/office/drawing/2014/main" id="{207CF41F-2570-4CE6-B1A1-65B088719926}"/>
                  </a:ext>
                </a:extLst>
              </p:cNvPr>
              <p:cNvSpPr>
                <a:spLocks noGrp="1" noRot="1" noMove="1" noResize="1" noEditPoints="1" noAdjustHandles="1" noChangeArrowheads="1" noChangeShapeType="1"/>
              </p:cNvSpPr>
              <p:nvPr/>
            </p:nvSpPr>
            <p:spPr bwMode="auto">
              <a:xfrm>
                <a:off x="6789248" y="4971034"/>
                <a:ext cx="697948" cy="728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44">
                <a:extLst>
                  <a:ext uri="{FF2B5EF4-FFF2-40B4-BE49-F238E27FC236}">
                    <a16:creationId xmlns:a16="http://schemas.microsoft.com/office/drawing/2014/main" id="{49144F55-F8BD-4FD4-A9A9-59FB52C2993A}"/>
                  </a:ext>
                </a:extLst>
              </p:cNvPr>
              <p:cNvSpPr>
                <a:spLocks noGrp="1" noRot="1" noMove="1" noResize="1" noEditPoints="1" noAdjustHandles="1" noChangeArrowheads="1" noChangeShapeType="1"/>
              </p:cNvSpPr>
              <p:nvPr/>
            </p:nvSpPr>
            <p:spPr bwMode="auto">
              <a:xfrm>
                <a:off x="6800998" y="5182533"/>
                <a:ext cx="693248" cy="728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145">
                <a:extLst>
                  <a:ext uri="{FF2B5EF4-FFF2-40B4-BE49-F238E27FC236}">
                    <a16:creationId xmlns:a16="http://schemas.microsoft.com/office/drawing/2014/main" id="{2260EED2-901A-46D2-B862-2BA69DEC72C6}"/>
                  </a:ext>
                </a:extLst>
              </p:cNvPr>
              <p:cNvSpPr>
                <a:spLocks noGrp="1" noRot="1" noMove="1" noResize="1" noEditPoints="1" noAdjustHandles="1" noChangeArrowheads="1" noChangeShapeType="1"/>
              </p:cNvSpPr>
              <p:nvPr/>
            </p:nvSpPr>
            <p:spPr bwMode="auto">
              <a:xfrm>
                <a:off x="6800998" y="5267133"/>
                <a:ext cx="693248" cy="728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147">
                <a:extLst>
                  <a:ext uri="{FF2B5EF4-FFF2-40B4-BE49-F238E27FC236}">
                    <a16:creationId xmlns:a16="http://schemas.microsoft.com/office/drawing/2014/main" id="{8BF0C821-8A0D-4BB0-8FD0-3B3C00B95D6A}"/>
                  </a:ext>
                </a:extLst>
              </p:cNvPr>
              <p:cNvSpPr>
                <a:spLocks noGrp="1" noRot="1" noMove="1" noResize="1" noEditPoints="1" noAdjustHandles="1" noChangeArrowheads="1" noChangeShapeType="1"/>
              </p:cNvSpPr>
              <p:nvPr/>
            </p:nvSpPr>
            <p:spPr bwMode="auto">
              <a:xfrm>
                <a:off x="6993697" y="5485682"/>
                <a:ext cx="84600" cy="30550"/>
              </a:xfrm>
              <a:prstGeom prst="rect">
                <a:avLst/>
              </a:pr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151">
                <a:extLst>
                  <a:ext uri="{FF2B5EF4-FFF2-40B4-BE49-F238E27FC236}">
                    <a16:creationId xmlns:a16="http://schemas.microsoft.com/office/drawing/2014/main" id="{D468B492-A57B-486C-BAFE-1EFF9B76113B}"/>
                  </a:ext>
                </a:extLst>
              </p:cNvPr>
              <p:cNvSpPr>
                <a:spLocks noGrp="1" noRot="1" noMove="1" noResize="1" noEditPoints="1" noAdjustHandles="1" noChangeArrowheads="1" noChangeShapeType="1"/>
              </p:cNvSpPr>
              <p:nvPr/>
            </p:nvSpPr>
            <p:spPr bwMode="auto">
              <a:xfrm>
                <a:off x="6993697" y="5535032"/>
                <a:ext cx="126900" cy="16450"/>
              </a:xfrm>
              <a:prstGeom prst="rect">
                <a:avLst/>
              </a:pr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152">
                <a:extLst>
                  <a:ext uri="{FF2B5EF4-FFF2-40B4-BE49-F238E27FC236}">
                    <a16:creationId xmlns:a16="http://schemas.microsoft.com/office/drawing/2014/main" id="{A8D8CE67-19FB-4FA5-947C-A49B2C1D82A3}"/>
                  </a:ext>
                </a:extLst>
              </p:cNvPr>
              <p:cNvSpPr>
                <a:spLocks noGrp="1" noRot="1" noMove="1" noResize="1" noEditPoints="1" noAdjustHandles="1" noChangeArrowheads="1" noChangeShapeType="1"/>
              </p:cNvSpPr>
              <p:nvPr/>
            </p:nvSpPr>
            <p:spPr bwMode="auto">
              <a:xfrm>
                <a:off x="6993697" y="5558532"/>
                <a:ext cx="126900" cy="16450"/>
              </a:xfrm>
              <a:prstGeom prst="rect">
                <a:avLst/>
              </a:pr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53">
                <a:extLst>
                  <a:ext uri="{FF2B5EF4-FFF2-40B4-BE49-F238E27FC236}">
                    <a16:creationId xmlns:a16="http://schemas.microsoft.com/office/drawing/2014/main" id="{014E9E64-2CA2-4AD2-A7B8-626485A0E771}"/>
                  </a:ext>
                </a:extLst>
              </p:cNvPr>
              <p:cNvSpPr>
                <a:spLocks noGrp="1" noRot="1" noMove="1" noResize="1" noEditPoints="1" noAdjustHandles="1" noChangeArrowheads="1" noChangeShapeType="1"/>
              </p:cNvSpPr>
              <p:nvPr/>
            </p:nvSpPr>
            <p:spPr bwMode="auto">
              <a:xfrm>
                <a:off x="7108847" y="5485682"/>
                <a:ext cx="30550" cy="30550"/>
              </a:xfrm>
              <a:prstGeom prst="ellipse">
                <a:avLst/>
              </a:pr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BBD4A547-C373-4D8A-A44F-BCA7E55248D7}"/>
                </a:ext>
              </a:extLst>
            </p:cNvPr>
            <p:cNvGrpSpPr>
              <a:grpSpLocks noGrp="1" noUngrp="1" noRot="1" noMove="1" noResize="1"/>
            </p:cNvGrpSpPr>
            <p:nvPr/>
          </p:nvGrpSpPr>
          <p:grpSpPr>
            <a:xfrm>
              <a:off x="4650754" y="3986893"/>
              <a:ext cx="2482323" cy="1793046"/>
              <a:chOff x="4650753" y="4701728"/>
              <a:chExt cx="2482323" cy="1793046"/>
            </a:xfrm>
          </p:grpSpPr>
          <p:sp>
            <p:nvSpPr>
              <p:cNvPr id="20" name="Oval 136">
                <a:extLst>
                  <a:ext uri="{FF2B5EF4-FFF2-40B4-BE49-F238E27FC236}">
                    <a16:creationId xmlns:a16="http://schemas.microsoft.com/office/drawing/2014/main" id="{2324AEF9-DACA-4EAF-B4C5-48E0E6B0F449}"/>
                  </a:ext>
                </a:extLst>
              </p:cNvPr>
              <p:cNvSpPr>
                <a:spLocks noGrp="1" noRot="1" noMove="1" noResize="1" noEditPoints="1" noAdjustHandles="1" noChangeArrowheads="1" noChangeShapeType="1"/>
              </p:cNvSpPr>
              <p:nvPr/>
            </p:nvSpPr>
            <p:spPr bwMode="auto">
              <a:xfrm>
                <a:off x="5714126" y="6356124"/>
                <a:ext cx="697948" cy="138650"/>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37">
                <a:extLst>
                  <a:ext uri="{FF2B5EF4-FFF2-40B4-BE49-F238E27FC236}">
                    <a16:creationId xmlns:a16="http://schemas.microsoft.com/office/drawing/2014/main" id="{AC008B00-A38C-4A82-804C-3D3B2C827522}"/>
                  </a:ext>
                </a:extLst>
              </p:cNvPr>
              <p:cNvSpPr>
                <a:spLocks noGrp="1" noRot="1" noMove="1" noResize="1" noEditPoints="1" noAdjustHandles="1" noChangeArrowheads="1" noChangeShapeType="1"/>
              </p:cNvSpPr>
              <p:nvPr/>
            </p:nvSpPr>
            <p:spPr bwMode="auto">
              <a:xfrm>
                <a:off x="5808125" y="5975425"/>
                <a:ext cx="472349" cy="453549"/>
              </a:xfrm>
              <a:custGeom>
                <a:avLst/>
                <a:gdLst>
                  <a:gd name="T0" fmla="*/ 114 w 123"/>
                  <a:gd name="T1" fmla="*/ 106 h 118"/>
                  <a:gd name="T2" fmla="*/ 65 w 123"/>
                  <a:gd name="T3" fmla="*/ 117 h 118"/>
                  <a:gd name="T4" fmla="*/ 18 w 123"/>
                  <a:gd name="T5" fmla="*/ 107 h 118"/>
                  <a:gd name="T6" fmla="*/ 28 w 123"/>
                  <a:gd name="T7" fmla="*/ 26 h 118"/>
                  <a:gd name="T8" fmla="*/ 100 w 123"/>
                  <a:gd name="T9" fmla="*/ 27 h 118"/>
                  <a:gd name="T10" fmla="*/ 114 w 123"/>
                  <a:gd name="T11" fmla="*/ 106 h 118"/>
                </a:gdLst>
                <a:ahLst/>
                <a:cxnLst>
                  <a:cxn ang="0">
                    <a:pos x="T0" y="T1"/>
                  </a:cxn>
                  <a:cxn ang="0">
                    <a:pos x="T2" y="T3"/>
                  </a:cxn>
                  <a:cxn ang="0">
                    <a:pos x="T4" y="T5"/>
                  </a:cxn>
                  <a:cxn ang="0">
                    <a:pos x="T6" y="T7"/>
                  </a:cxn>
                  <a:cxn ang="0">
                    <a:pos x="T8" y="T9"/>
                  </a:cxn>
                  <a:cxn ang="0">
                    <a:pos x="T10" y="T11"/>
                  </a:cxn>
                </a:cxnLst>
                <a:rect l="0" t="0" r="r" b="b"/>
                <a:pathLst>
                  <a:path w="123" h="118">
                    <a:moveTo>
                      <a:pt x="114" y="106"/>
                    </a:moveTo>
                    <a:cubicBezTo>
                      <a:pt x="104" y="114"/>
                      <a:pt x="92" y="116"/>
                      <a:pt x="65" y="117"/>
                    </a:cubicBezTo>
                    <a:cubicBezTo>
                      <a:pt x="40" y="118"/>
                      <a:pt x="20" y="114"/>
                      <a:pt x="18" y="107"/>
                    </a:cubicBezTo>
                    <a:cubicBezTo>
                      <a:pt x="43" y="77"/>
                      <a:pt x="56" y="41"/>
                      <a:pt x="28" y="26"/>
                    </a:cubicBezTo>
                    <a:cubicBezTo>
                      <a:pt x="0" y="11"/>
                      <a:pt x="123" y="0"/>
                      <a:pt x="100" y="27"/>
                    </a:cubicBezTo>
                    <a:cubicBezTo>
                      <a:pt x="77" y="54"/>
                      <a:pt x="89" y="84"/>
                      <a:pt x="114" y="10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8">
                <a:extLst>
                  <a:ext uri="{FF2B5EF4-FFF2-40B4-BE49-F238E27FC236}">
                    <a16:creationId xmlns:a16="http://schemas.microsoft.com/office/drawing/2014/main" id="{F9FD017C-0FA2-49CE-8E48-98EDEF98D222}"/>
                  </a:ext>
                </a:extLst>
              </p:cNvPr>
              <p:cNvSpPr>
                <a:spLocks noGrp="1" noRot="1" noMove="1" noResize="1" noEditPoints="1" noAdjustHandles="1" noChangeArrowheads="1" noChangeShapeType="1"/>
              </p:cNvSpPr>
              <p:nvPr/>
            </p:nvSpPr>
            <p:spPr bwMode="auto">
              <a:xfrm>
                <a:off x="5018081" y="4701728"/>
                <a:ext cx="2114995" cy="1496946"/>
              </a:xfrm>
              <a:custGeom>
                <a:avLst/>
                <a:gdLst>
                  <a:gd name="T0" fmla="*/ 533 w 550"/>
                  <a:gd name="T1" fmla="*/ 0 h 389"/>
                  <a:gd name="T2" fmla="*/ 17 w 550"/>
                  <a:gd name="T3" fmla="*/ 0 h 389"/>
                  <a:gd name="T4" fmla="*/ 0 w 550"/>
                  <a:gd name="T5" fmla="*/ 17 h 389"/>
                  <a:gd name="T6" fmla="*/ 0 w 550"/>
                  <a:gd name="T7" fmla="*/ 356 h 389"/>
                  <a:gd name="T8" fmla="*/ 17 w 550"/>
                  <a:gd name="T9" fmla="*/ 373 h 389"/>
                  <a:gd name="T10" fmla="*/ 281 w 550"/>
                  <a:gd name="T11" fmla="*/ 389 h 389"/>
                  <a:gd name="T12" fmla="*/ 533 w 550"/>
                  <a:gd name="T13" fmla="*/ 373 h 389"/>
                  <a:gd name="T14" fmla="*/ 550 w 550"/>
                  <a:gd name="T15" fmla="*/ 356 h 389"/>
                  <a:gd name="T16" fmla="*/ 550 w 550"/>
                  <a:gd name="T17" fmla="*/ 17 h 389"/>
                  <a:gd name="T18" fmla="*/ 533 w 550"/>
                  <a:gd name="T1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0" h="389">
                    <a:moveTo>
                      <a:pt x="533" y="0"/>
                    </a:moveTo>
                    <a:cubicBezTo>
                      <a:pt x="17" y="0"/>
                      <a:pt x="17" y="0"/>
                      <a:pt x="17" y="0"/>
                    </a:cubicBezTo>
                    <a:cubicBezTo>
                      <a:pt x="8" y="0"/>
                      <a:pt x="0" y="8"/>
                      <a:pt x="0" y="17"/>
                    </a:cubicBezTo>
                    <a:cubicBezTo>
                      <a:pt x="0" y="356"/>
                      <a:pt x="0" y="356"/>
                      <a:pt x="0" y="356"/>
                    </a:cubicBezTo>
                    <a:cubicBezTo>
                      <a:pt x="0" y="365"/>
                      <a:pt x="8" y="373"/>
                      <a:pt x="17" y="373"/>
                    </a:cubicBezTo>
                    <a:cubicBezTo>
                      <a:pt x="17" y="373"/>
                      <a:pt x="119" y="389"/>
                      <a:pt x="281" y="389"/>
                    </a:cubicBezTo>
                    <a:cubicBezTo>
                      <a:pt x="444" y="389"/>
                      <a:pt x="533" y="373"/>
                      <a:pt x="533" y="373"/>
                    </a:cubicBezTo>
                    <a:cubicBezTo>
                      <a:pt x="543" y="373"/>
                      <a:pt x="550" y="365"/>
                      <a:pt x="550" y="356"/>
                    </a:cubicBezTo>
                    <a:cubicBezTo>
                      <a:pt x="550" y="17"/>
                      <a:pt x="550" y="17"/>
                      <a:pt x="550" y="17"/>
                    </a:cubicBezTo>
                    <a:cubicBezTo>
                      <a:pt x="550" y="8"/>
                      <a:pt x="543" y="0"/>
                      <a:pt x="533" y="0"/>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8">
                <a:extLst>
                  <a:ext uri="{FF2B5EF4-FFF2-40B4-BE49-F238E27FC236}">
                    <a16:creationId xmlns:a16="http://schemas.microsoft.com/office/drawing/2014/main" id="{98D87C05-F558-4D9B-91E4-4A79A608C393}"/>
                  </a:ext>
                </a:extLst>
              </p:cNvPr>
              <p:cNvSpPr>
                <a:spLocks noGrp="1" noRot="1" noMove="1" noResize="1" noEditPoints="1" noAdjustHandles="1" noChangeArrowheads="1" noChangeShapeType="1"/>
              </p:cNvSpPr>
              <p:nvPr/>
            </p:nvSpPr>
            <p:spPr bwMode="auto">
              <a:xfrm>
                <a:off x="4650753" y="5925131"/>
                <a:ext cx="9400" cy="2350"/>
              </a:xfrm>
              <a:custGeom>
                <a:avLst/>
                <a:gdLst>
                  <a:gd name="T0" fmla="*/ 1 w 2"/>
                  <a:gd name="T1" fmla="*/ 1 h 1"/>
                  <a:gd name="T2" fmla="*/ 2 w 2"/>
                  <a:gd name="T3" fmla="*/ 1 h 1"/>
                  <a:gd name="T4" fmla="*/ 1 w 2"/>
                  <a:gd name="T5" fmla="*/ 1 h 1"/>
                  <a:gd name="T6" fmla="*/ 1 w 2"/>
                  <a:gd name="T7" fmla="*/ 1 h 1"/>
                  <a:gd name="T8" fmla="*/ 1 w 2"/>
                  <a:gd name="T9" fmla="*/ 1 h 1"/>
                  <a:gd name="T10" fmla="*/ 1 w 2"/>
                  <a:gd name="T11" fmla="*/ 1 h 1"/>
                  <a:gd name="T12" fmla="*/ 1 w 2"/>
                  <a:gd name="T13" fmla="*/ 0 h 1"/>
                  <a:gd name="T14" fmla="*/ 1 w 2"/>
                  <a:gd name="T15" fmla="*/ 1 h 1"/>
                  <a:gd name="T16" fmla="*/ 1 w 2"/>
                  <a:gd name="T17" fmla="*/ 0 h 1"/>
                  <a:gd name="T18" fmla="*/ 1 w 2"/>
                  <a:gd name="T19" fmla="*/ 0 h 1"/>
                  <a:gd name="T20" fmla="*/ 1 w 2"/>
                  <a:gd name="T21" fmla="*/ 0 h 1"/>
                  <a:gd name="T22" fmla="*/ 1 w 2"/>
                  <a:gd name="T23" fmla="*/ 0 h 1"/>
                  <a:gd name="T24" fmla="*/ 1 w 2"/>
                  <a:gd name="T25" fmla="*/ 0 h 1"/>
                  <a:gd name="T26" fmla="*/ 1 w 2"/>
                  <a:gd name="T27" fmla="*/ 0 h 1"/>
                  <a:gd name="T28" fmla="*/ 1 w 2"/>
                  <a:gd name="T29" fmla="*/ 0 h 1"/>
                  <a:gd name="T30" fmla="*/ 1 w 2"/>
                  <a:gd name="T31" fmla="*/ 0 h 1"/>
                  <a:gd name="T32" fmla="*/ 1 w 2"/>
                  <a:gd name="T33" fmla="*/ 0 h 1"/>
                  <a:gd name="T34" fmla="*/ 1 w 2"/>
                  <a:gd name="T35" fmla="*/ 0 h 1"/>
                  <a:gd name="T36" fmla="*/ 0 w 2"/>
                  <a:gd name="T37" fmla="*/ 0 h 1"/>
                  <a:gd name="T38" fmla="*/ 0 w 2"/>
                  <a:gd name="T39" fmla="*/ 0 h 1"/>
                  <a:gd name="T40" fmla="*/ 0 w 2"/>
                  <a:gd name="T4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1">
                    <a:moveTo>
                      <a:pt x="1" y="1"/>
                    </a:moveTo>
                    <a:cubicBezTo>
                      <a:pt x="2" y="1"/>
                      <a:pt x="2" y="1"/>
                      <a:pt x="2" y="1"/>
                    </a:cubicBezTo>
                    <a:cubicBezTo>
                      <a:pt x="2" y="1"/>
                      <a:pt x="2" y="1"/>
                      <a:pt x="1" y="1"/>
                    </a:cubicBezTo>
                    <a:moveTo>
                      <a:pt x="1" y="1"/>
                    </a:moveTo>
                    <a:cubicBezTo>
                      <a:pt x="1" y="1"/>
                      <a:pt x="1" y="1"/>
                      <a:pt x="1" y="1"/>
                    </a:cubicBezTo>
                    <a:cubicBezTo>
                      <a:pt x="1" y="1"/>
                      <a:pt x="1" y="1"/>
                      <a:pt x="1" y="1"/>
                    </a:cubicBezTo>
                    <a:moveTo>
                      <a:pt x="1" y="0"/>
                    </a:moveTo>
                    <a:cubicBezTo>
                      <a:pt x="1" y="0"/>
                      <a:pt x="1" y="0"/>
                      <a:pt x="1" y="1"/>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path>
                </a:pathLst>
              </a:custGeom>
              <a:solidFill>
                <a:srgbClr val="699C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Shape 3869">
              <a:extLst>
                <a:ext uri="{FF2B5EF4-FFF2-40B4-BE49-F238E27FC236}">
                  <a16:creationId xmlns:a16="http://schemas.microsoft.com/office/drawing/2014/main" id="{D0CC987D-6746-443F-9AD4-223BBEC2A384}"/>
                </a:ext>
              </a:extLst>
            </p:cNvPr>
            <p:cNvSpPr>
              <a:spLocks noGrp="1" noRot="1" noMove="1" noResize="1" noEditPoints="1" noAdjustHandles="1" noChangeArrowheads="1" noChangeShapeType="1"/>
            </p:cNvSpPr>
            <p:nvPr/>
          </p:nvSpPr>
          <p:spPr>
            <a:xfrm>
              <a:off x="3741615" y="16064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58" name="Shape 3870">
              <a:extLst>
                <a:ext uri="{FF2B5EF4-FFF2-40B4-BE49-F238E27FC236}">
                  <a16:creationId xmlns:a16="http://schemas.microsoft.com/office/drawing/2014/main" id="{1D16BE93-A667-46B7-BBA7-43AE722CE3A0}"/>
                </a:ext>
              </a:extLst>
            </p:cNvPr>
            <p:cNvSpPr>
              <a:spLocks noGrp="1" noRot="1" noMove="1" noResize="1" noEditPoints="1" noAdjustHandles="1" noChangeArrowheads="1" noChangeShapeType="1"/>
            </p:cNvSpPr>
            <p:nvPr/>
          </p:nvSpPr>
          <p:spPr>
            <a:xfrm>
              <a:off x="7731905" y="785139"/>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3"/>
                    <a:pt x="19964" y="1433"/>
                  </a:cubicBezTo>
                  <a:lnTo>
                    <a:pt x="11465" y="13118"/>
                  </a:lnTo>
                  <a:cubicBezTo>
                    <a:pt x="11288" y="13363"/>
                    <a:pt x="11051" y="13497"/>
                    <a:pt x="10800" y="13497"/>
                  </a:cubicBezTo>
                  <a:cubicBezTo>
                    <a:pt x="10549" y="13497"/>
                    <a:pt x="10312" y="13363"/>
                    <a:pt x="10134" y="13118"/>
                  </a:cubicBezTo>
                  <a:lnTo>
                    <a:pt x="1637" y="1433"/>
                  </a:lnTo>
                  <a:cubicBezTo>
                    <a:pt x="1739" y="1383"/>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bg1"/>
            </a:solidFill>
            <a:ln w="12700">
              <a:miter lim="400000"/>
            </a:ln>
          </p:spPr>
          <p:txBody>
            <a:bodyPr lIns="38100" tIns="38100" rIns="38100" bIns="38100" anchor="ctr"/>
            <a:lstStyle/>
            <a:p>
              <a:endParaRPr>
                <a:solidFill>
                  <a:prstClr val="black"/>
                </a:solidFill>
              </a:endParaRPr>
            </a:p>
          </p:txBody>
        </p:sp>
        <p:grpSp>
          <p:nvGrpSpPr>
            <p:cNvPr id="63" name="Group 62">
              <a:extLst>
                <a:ext uri="{FF2B5EF4-FFF2-40B4-BE49-F238E27FC236}">
                  <a16:creationId xmlns:a16="http://schemas.microsoft.com/office/drawing/2014/main" id="{6DFCC4AF-B823-412B-BA0E-62EE7FA8660D}"/>
                </a:ext>
              </a:extLst>
            </p:cNvPr>
            <p:cNvGrpSpPr>
              <a:grpSpLocks noGrp="1" noUngrp="1" noRot="1" noMove="1" noResize="1"/>
            </p:cNvGrpSpPr>
            <p:nvPr/>
          </p:nvGrpSpPr>
          <p:grpSpPr>
            <a:xfrm>
              <a:off x="4333505" y="135782"/>
              <a:ext cx="749648" cy="751998"/>
              <a:chOff x="4333505" y="1126006"/>
              <a:chExt cx="749648" cy="751998"/>
            </a:xfrm>
          </p:grpSpPr>
          <p:sp>
            <p:nvSpPr>
              <p:cNvPr id="35" name="Oval 124">
                <a:extLst>
                  <a:ext uri="{FF2B5EF4-FFF2-40B4-BE49-F238E27FC236}">
                    <a16:creationId xmlns:a16="http://schemas.microsoft.com/office/drawing/2014/main" id="{655AF942-9659-45DF-A488-31A3E3DFE41D}"/>
                  </a:ext>
                </a:extLst>
              </p:cNvPr>
              <p:cNvSpPr>
                <a:spLocks noGrp="1" noRot="1" noMove="1" noResize="1" noEditPoints="1" noAdjustHandles="1" noChangeArrowheads="1" noChangeShapeType="1"/>
              </p:cNvSpPr>
              <p:nvPr/>
            </p:nvSpPr>
            <p:spPr bwMode="auto">
              <a:xfrm>
                <a:off x="4333505" y="1126006"/>
                <a:ext cx="749648" cy="751998"/>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Shape 3876">
                <a:extLst>
                  <a:ext uri="{FF2B5EF4-FFF2-40B4-BE49-F238E27FC236}">
                    <a16:creationId xmlns:a16="http://schemas.microsoft.com/office/drawing/2014/main" id="{846AC677-1E93-4D34-9101-57E446B73E64}"/>
                  </a:ext>
                </a:extLst>
              </p:cNvPr>
              <p:cNvSpPr>
                <a:spLocks noGrp="1" noRot="1" noMove="1" noResize="1" noEditPoints="1" noAdjustHandles="1" noChangeArrowheads="1" noChangeShapeType="1"/>
              </p:cNvSpPr>
              <p:nvPr/>
            </p:nvSpPr>
            <p:spPr>
              <a:xfrm>
                <a:off x="4568813" y="1362489"/>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6" y="6873"/>
                    </a:lnTo>
                    <a:cubicBezTo>
                      <a:pt x="7149" y="8810"/>
                      <a:pt x="8798" y="10309"/>
                      <a:pt x="10800" y="10309"/>
                    </a:cubicBezTo>
                    <a:cubicBezTo>
                      <a:pt x="12802" y="10309"/>
                      <a:pt x="14451" y="8810"/>
                      <a:pt x="14694" y="6873"/>
                    </a:cubicBezTo>
                    <a:lnTo>
                      <a:pt x="20618" y="6873"/>
                    </a:lnTo>
                    <a:cubicBezTo>
                      <a:pt x="20618" y="6873"/>
                      <a:pt x="20618" y="11782"/>
                      <a:pt x="20618" y="11782"/>
                    </a:cubicBezTo>
                    <a:close/>
                    <a:moveTo>
                      <a:pt x="20264" y="14727"/>
                    </a:moveTo>
                    <a:lnTo>
                      <a:pt x="14236" y="14727"/>
                    </a:lnTo>
                    <a:cubicBezTo>
                      <a:pt x="13966" y="14727"/>
                      <a:pt x="13745" y="14948"/>
                      <a:pt x="13745" y="15218"/>
                    </a:cubicBezTo>
                    <a:cubicBezTo>
                      <a:pt x="13745" y="16845"/>
                      <a:pt x="12427" y="18164"/>
                      <a:pt x="10800" y="18164"/>
                    </a:cubicBezTo>
                    <a:cubicBezTo>
                      <a:pt x="9173" y="18164"/>
                      <a:pt x="7855" y="16845"/>
                      <a:pt x="7855" y="15218"/>
                    </a:cubicBezTo>
                    <a:cubicBezTo>
                      <a:pt x="7855" y="14948"/>
                      <a:pt x="7634" y="14727"/>
                      <a:pt x="7364" y="14727"/>
                    </a:cubicBezTo>
                    <a:lnTo>
                      <a:pt x="1337" y="14727"/>
                    </a:lnTo>
                    <a:lnTo>
                      <a:pt x="2682" y="12764"/>
                    </a:lnTo>
                    <a:lnTo>
                      <a:pt x="18918" y="12764"/>
                    </a:lnTo>
                    <a:cubicBezTo>
                      <a:pt x="18918" y="12764"/>
                      <a:pt x="20264" y="14727"/>
                      <a:pt x="20264" y="14727"/>
                    </a:cubicBezTo>
                    <a:close/>
                    <a:moveTo>
                      <a:pt x="20618" y="20618"/>
                    </a:moveTo>
                    <a:lnTo>
                      <a:pt x="982" y="20618"/>
                    </a:lnTo>
                    <a:lnTo>
                      <a:pt x="982" y="15709"/>
                    </a:lnTo>
                    <a:lnTo>
                      <a:pt x="6906" y="15709"/>
                    </a:lnTo>
                    <a:cubicBezTo>
                      <a:pt x="7149" y="17646"/>
                      <a:pt x="8798" y="19145"/>
                      <a:pt x="10800" y="19145"/>
                    </a:cubicBezTo>
                    <a:cubicBezTo>
                      <a:pt x="12802" y="19145"/>
                      <a:pt x="14451" y="17646"/>
                      <a:pt x="14694"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7" y="5891"/>
                    </a:lnTo>
                    <a:cubicBezTo>
                      <a:pt x="1337" y="5891"/>
                      <a:pt x="4702" y="982"/>
                      <a:pt x="4702" y="982"/>
                    </a:cubicBezTo>
                    <a:close/>
                    <a:moveTo>
                      <a:pt x="21600" y="12273"/>
                    </a:moveTo>
                    <a:lnTo>
                      <a:pt x="21600" y="6382"/>
                    </a:lnTo>
                    <a:cubicBezTo>
                      <a:pt x="21600" y="6303"/>
                      <a:pt x="21577" y="6231"/>
                      <a:pt x="21543" y="6165"/>
                    </a:cubicBezTo>
                    <a:lnTo>
                      <a:pt x="21548" y="6162"/>
                    </a:lnTo>
                    <a:lnTo>
                      <a:pt x="17621" y="271"/>
                    </a:lnTo>
                    <a:lnTo>
                      <a:pt x="17616" y="274"/>
                    </a:lnTo>
                    <a:cubicBezTo>
                      <a:pt x="17536" y="113"/>
                      <a:pt x="17374" y="0"/>
                      <a:pt x="17182" y="0"/>
                    </a:cubicBezTo>
                    <a:lnTo>
                      <a:pt x="4418" y="0"/>
                    </a:lnTo>
                    <a:cubicBezTo>
                      <a:pt x="4226" y="0"/>
                      <a:pt x="4064" y="113"/>
                      <a:pt x="3984" y="274"/>
                    </a:cubicBezTo>
                    <a:lnTo>
                      <a:pt x="3979" y="271"/>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8"/>
                      <a:pt x="0" y="15140"/>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40"/>
                      <a:pt x="21577" y="15068"/>
                      <a:pt x="21543" y="15001"/>
                    </a:cubicBezTo>
                    <a:lnTo>
                      <a:pt x="21548" y="14999"/>
                    </a:lnTo>
                    <a:lnTo>
                      <a:pt x="20058" y="12764"/>
                    </a:lnTo>
                    <a:lnTo>
                      <a:pt x="21109" y="12764"/>
                    </a:lnTo>
                    <a:cubicBezTo>
                      <a:pt x="21380" y="12764"/>
                      <a:pt x="21600" y="12544"/>
                      <a:pt x="21600" y="12273"/>
                    </a:cubicBezTo>
                  </a:path>
                </a:pathLst>
              </a:custGeom>
              <a:solidFill>
                <a:schemeClr val="bg1"/>
              </a:solidFill>
              <a:ln w="12700">
                <a:miter lim="400000"/>
              </a:ln>
            </p:spPr>
            <p:txBody>
              <a:bodyPr lIns="38100" tIns="38100" rIns="38100" bIns="38100" anchor="ctr"/>
              <a:lstStyle/>
              <a:p>
                <a:endParaRPr>
                  <a:solidFill>
                    <a:prstClr val="black"/>
                  </a:solidFill>
                </a:endParaRPr>
              </a:p>
            </p:txBody>
          </p:sp>
        </p:grpSp>
        <p:grpSp>
          <p:nvGrpSpPr>
            <p:cNvPr id="67" name="Group 66">
              <a:extLst>
                <a:ext uri="{FF2B5EF4-FFF2-40B4-BE49-F238E27FC236}">
                  <a16:creationId xmlns:a16="http://schemas.microsoft.com/office/drawing/2014/main" id="{7736FD54-01B2-40F8-9467-4D0B15B0171E}"/>
                </a:ext>
              </a:extLst>
            </p:cNvPr>
            <p:cNvGrpSpPr>
              <a:grpSpLocks noGrp="1" noUngrp="1" noRot="1" noMove="1" noResize="1"/>
            </p:cNvGrpSpPr>
            <p:nvPr/>
          </p:nvGrpSpPr>
          <p:grpSpPr>
            <a:xfrm>
              <a:off x="7372047" y="1715854"/>
              <a:ext cx="749648" cy="749648"/>
              <a:chOff x="7372047" y="2070704"/>
              <a:chExt cx="749648" cy="749648"/>
            </a:xfrm>
          </p:grpSpPr>
          <p:sp>
            <p:nvSpPr>
              <p:cNvPr id="31" name="Oval 121">
                <a:extLst>
                  <a:ext uri="{FF2B5EF4-FFF2-40B4-BE49-F238E27FC236}">
                    <a16:creationId xmlns:a16="http://schemas.microsoft.com/office/drawing/2014/main" id="{B536819D-E7C2-44EF-A0B2-AB9E03E24414}"/>
                  </a:ext>
                </a:extLst>
              </p:cNvPr>
              <p:cNvSpPr>
                <a:spLocks noGrp="1" noRot="1" noMove="1" noResize="1" noEditPoints="1" noAdjustHandles="1" noChangeArrowheads="1" noChangeShapeType="1"/>
              </p:cNvSpPr>
              <p:nvPr/>
            </p:nvSpPr>
            <p:spPr bwMode="auto">
              <a:xfrm>
                <a:off x="7372047" y="2070704"/>
                <a:ext cx="749648" cy="74964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Shape 3887">
                <a:extLst>
                  <a:ext uri="{FF2B5EF4-FFF2-40B4-BE49-F238E27FC236}">
                    <a16:creationId xmlns:a16="http://schemas.microsoft.com/office/drawing/2014/main" id="{8058C919-F9D7-4B13-A3BE-17E924767F27}"/>
                  </a:ext>
                </a:extLst>
              </p:cNvPr>
              <p:cNvSpPr>
                <a:spLocks noGrp="1" noRot="1" noMove="1" noResize="1" noEditPoints="1" noAdjustHandles="1" noChangeArrowheads="1" noChangeShapeType="1"/>
              </p:cNvSpPr>
              <p:nvPr/>
            </p:nvSpPr>
            <p:spPr>
              <a:xfrm>
                <a:off x="7617340" y="2287212"/>
                <a:ext cx="259063" cy="316632"/>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2" y="4418"/>
                      <a:pt x="16200" y="6396"/>
                      <a:pt x="16200" y="8836"/>
                    </a:cubicBezTo>
                    <a:cubicBezTo>
                      <a:pt x="16200" y="10094"/>
                      <a:pt x="15555" y="11226"/>
                      <a:pt x="14524" y="12030"/>
                    </a:cubicBezTo>
                    <a:cubicBezTo>
                      <a:pt x="14780" y="12280"/>
                      <a:pt x="14988" y="12568"/>
                      <a:pt x="15154" y="12887"/>
                    </a:cubicBezTo>
                    <a:cubicBezTo>
                      <a:pt x="16528" y="11898"/>
                      <a:pt x="17400" y="10452"/>
                      <a:pt x="17400" y="8836"/>
                    </a:cubicBezTo>
                    <a:moveTo>
                      <a:pt x="10800" y="0"/>
                    </a:moveTo>
                    <a:cubicBezTo>
                      <a:pt x="4835" y="0"/>
                      <a:pt x="0" y="3957"/>
                      <a:pt x="0" y="8836"/>
                    </a:cubicBezTo>
                    <a:cubicBezTo>
                      <a:pt x="0" y="12363"/>
                      <a:pt x="2531" y="15397"/>
                      <a:pt x="6181" y="16816"/>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4" y="16810"/>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chemeClr val="bg1"/>
              </a:solidFill>
              <a:ln w="12700">
                <a:miter lim="400000"/>
              </a:ln>
            </p:spPr>
            <p:txBody>
              <a:bodyPr lIns="38100" tIns="38100" rIns="38100" bIns="38100" anchor="ctr"/>
              <a:lstStyle/>
              <a:p>
                <a:endParaRPr>
                  <a:solidFill>
                    <a:prstClr val="black"/>
                  </a:solidFill>
                </a:endParaRPr>
              </a:p>
            </p:txBody>
          </p:sp>
        </p:grpSp>
        <p:grpSp>
          <p:nvGrpSpPr>
            <p:cNvPr id="68" name="Group 67">
              <a:extLst>
                <a:ext uri="{FF2B5EF4-FFF2-40B4-BE49-F238E27FC236}">
                  <a16:creationId xmlns:a16="http://schemas.microsoft.com/office/drawing/2014/main" id="{143B9EED-DDAD-4FFE-868A-80622FBA21FC}"/>
                </a:ext>
              </a:extLst>
            </p:cNvPr>
            <p:cNvGrpSpPr>
              <a:grpSpLocks noGrp="1" noUngrp="1" noRot="1" noMove="1" noResize="1"/>
            </p:cNvGrpSpPr>
            <p:nvPr/>
          </p:nvGrpSpPr>
          <p:grpSpPr>
            <a:xfrm>
              <a:off x="7952496" y="2796852"/>
              <a:ext cx="749648" cy="749648"/>
              <a:chOff x="7952496" y="2796852"/>
              <a:chExt cx="749648" cy="749648"/>
            </a:xfrm>
          </p:grpSpPr>
          <p:sp>
            <p:nvSpPr>
              <p:cNvPr id="37" name="Oval 119">
                <a:extLst>
                  <a:ext uri="{FF2B5EF4-FFF2-40B4-BE49-F238E27FC236}">
                    <a16:creationId xmlns:a16="http://schemas.microsoft.com/office/drawing/2014/main" id="{236B0CAA-A6EF-4440-9EA5-825AE123D30A}"/>
                  </a:ext>
                </a:extLst>
              </p:cNvPr>
              <p:cNvSpPr>
                <a:spLocks noGrp="1" noRot="1" noMove="1" noResize="1" noEditPoints="1" noAdjustHandles="1" noChangeArrowheads="1" noChangeShapeType="1"/>
              </p:cNvSpPr>
              <p:nvPr/>
            </p:nvSpPr>
            <p:spPr bwMode="auto">
              <a:xfrm>
                <a:off x="7952496" y="2796852"/>
                <a:ext cx="749648" cy="749648"/>
              </a:xfrm>
              <a:prstGeom prst="ellipse">
                <a:avLst/>
              </a:prstGeom>
              <a:solidFill>
                <a:srgbClr val="4472C4"/>
              </a:solidFill>
              <a:ln>
                <a:noFill/>
              </a:ln>
            </p:spPr>
            <p:txBody>
              <a:bodyPr vert="horz" wrap="square" lIns="91440" tIns="45720" rIns="91440" bIns="45720" numCol="1" anchor="t" anchorCtr="0" compatLnSpc="1">
                <a:prstTxWarp prst="textNoShape">
                  <a:avLst/>
                </a:prstTxWarp>
              </a:bodyPr>
              <a:lstStyle/>
              <a:p>
                <a:endParaRPr lang="en-US">
                  <a:solidFill>
                    <a:schemeClr val="bg2">
                      <a:lumMod val="75000"/>
                    </a:schemeClr>
                  </a:solidFill>
                </a:endParaRPr>
              </a:p>
            </p:txBody>
          </p:sp>
          <p:sp>
            <p:nvSpPr>
              <p:cNvPr id="62" name="Shape 3892">
                <a:extLst>
                  <a:ext uri="{FF2B5EF4-FFF2-40B4-BE49-F238E27FC236}">
                    <a16:creationId xmlns:a16="http://schemas.microsoft.com/office/drawing/2014/main" id="{F6C6A0D6-E30B-44AC-9991-F4F22A133EF0}"/>
                  </a:ext>
                </a:extLst>
              </p:cNvPr>
              <p:cNvSpPr>
                <a:spLocks noGrp="1" noRot="1" noMove="1" noResize="1" noEditPoints="1" noAdjustHandles="1" noChangeArrowheads="1" noChangeShapeType="1"/>
              </p:cNvSpPr>
              <p:nvPr/>
            </p:nvSpPr>
            <p:spPr>
              <a:xfrm>
                <a:off x="8213170" y="3032160"/>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bg1"/>
              </a:solidFill>
              <a:ln w="12700">
                <a:miter lim="400000"/>
              </a:ln>
            </p:spPr>
            <p:txBody>
              <a:bodyPr lIns="38100" tIns="38100" rIns="38100" bIns="38100" anchor="ctr"/>
              <a:lstStyle/>
              <a:p>
                <a:endParaRPr>
                  <a:solidFill>
                    <a:prstClr val="black"/>
                  </a:solidFill>
                </a:endParaRPr>
              </a:p>
            </p:txBody>
          </p:sp>
        </p:grpSp>
        <p:grpSp>
          <p:nvGrpSpPr>
            <p:cNvPr id="71" name="Group 70">
              <a:extLst>
                <a:ext uri="{FF2B5EF4-FFF2-40B4-BE49-F238E27FC236}">
                  <a16:creationId xmlns:a16="http://schemas.microsoft.com/office/drawing/2014/main" id="{0618E2A0-7CDC-43D0-AACC-177C096E6442}"/>
                </a:ext>
              </a:extLst>
            </p:cNvPr>
            <p:cNvGrpSpPr>
              <a:grpSpLocks noGrp="1" noUngrp="1" noRot="1" noMove="1" noResize="1"/>
            </p:cNvGrpSpPr>
            <p:nvPr/>
          </p:nvGrpSpPr>
          <p:grpSpPr>
            <a:xfrm>
              <a:off x="2337778" y="143883"/>
              <a:ext cx="1822284" cy="951241"/>
              <a:chOff x="2169287" y="4676002"/>
              <a:chExt cx="1822284" cy="951241"/>
            </a:xfrm>
          </p:grpSpPr>
          <p:sp>
            <p:nvSpPr>
              <p:cNvPr id="69" name="Rectangle 68">
                <a:extLst>
                  <a:ext uri="{FF2B5EF4-FFF2-40B4-BE49-F238E27FC236}">
                    <a16:creationId xmlns:a16="http://schemas.microsoft.com/office/drawing/2014/main" id="{4CA57031-E728-42B8-B5CC-EBFDD5E0038D}"/>
                  </a:ext>
                </a:extLst>
              </p:cNvPr>
              <p:cNvSpPr>
                <a:spLocks noGrp="1" noRot="1" noMove="1" noResize="1" noEditPoints="1" noAdjustHandles="1" noChangeArrowheads="1" noChangeShapeType="1"/>
              </p:cNvSpPr>
              <p:nvPr/>
            </p:nvSpPr>
            <p:spPr>
              <a:xfrm>
                <a:off x="2169287" y="4980912"/>
                <a:ext cx="1822284" cy="646331"/>
              </a:xfrm>
              <a:prstGeom prst="rect">
                <a:avLst/>
              </a:prstGeom>
            </p:spPr>
            <p:txBody>
              <a:bodyPr wrap="square" lIns="0" tIns="0" rIns="0" bIns="0">
                <a:spAutoFit/>
              </a:bodyPr>
              <a:lstStyle/>
              <a:p>
                <a:pPr algn="r"/>
                <a:r>
                  <a:rPr lang="en-US" sz="1400">
                    <a:solidFill>
                      <a:schemeClr val="tx1">
                        <a:lumMod val="65000"/>
                        <a:lumOff val="35000"/>
                      </a:schemeClr>
                    </a:solidFill>
                    <a:ea typeface="Cambria" panose="02040503050406030204" pitchFamily="18" charset="0"/>
                    <a:cs typeface="Arial" panose="020B0604020202020204" pitchFamily="34" charset="0"/>
                  </a:rPr>
                  <a:t>Able to make 5% better predictions than baseline.</a:t>
                </a:r>
              </a:p>
            </p:txBody>
          </p:sp>
          <p:sp>
            <p:nvSpPr>
              <p:cNvPr id="70" name="Rectangle 69">
                <a:extLst>
                  <a:ext uri="{FF2B5EF4-FFF2-40B4-BE49-F238E27FC236}">
                    <a16:creationId xmlns:a16="http://schemas.microsoft.com/office/drawing/2014/main" id="{40109F38-A247-4420-AAEC-EC65A41863D3}"/>
                  </a:ext>
                </a:extLst>
              </p:cNvPr>
              <p:cNvSpPr>
                <a:spLocks noGrp="1" noRot="1" noMove="1" noResize="1" noEditPoints="1" noAdjustHandles="1" noChangeArrowheads="1" noChangeShapeType="1"/>
              </p:cNvSpPr>
              <p:nvPr/>
            </p:nvSpPr>
            <p:spPr>
              <a:xfrm>
                <a:off x="2169287" y="4676002"/>
                <a:ext cx="1822284" cy="246221"/>
              </a:xfrm>
              <a:prstGeom prst="rect">
                <a:avLst/>
              </a:prstGeom>
            </p:spPr>
            <p:txBody>
              <a:bodyPr wrap="square" lIns="0" tIns="0" rIns="0" bIns="0">
                <a:spAutoFit/>
              </a:bodyPr>
              <a:lstStyle/>
              <a:p>
                <a:pPr algn="r"/>
                <a:r>
                  <a:rPr lang="en-US" sz="1600" b="1">
                    <a:solidFill>
                      <a:schemeClr val="accent3"/>
                    </a:solidFill>
                    <a:ea typeface="Cambria" panose="02040503050406030204" pitchFamily="18" charset="0"/>
                    <a:cs typeface="Arial" panose="020B0604020202020204" pitchFamily="34" charset="0"/>
                  </a:rPr>
                  <a:t>Better Predictions</a:t>
                </a:r>
              </a:p>
            </p:txBody>
          </p:sp>
        </p:grpSp>
        <p:grpSp>
          <p:nvGrpSpPr>
            <p:cNvPr id="81" name="Group 80">
              <a:extLst>
                <a:ext uri="{FF2B5EF4-FFF2-40B4-BE49-F238E27FC236}">
                  <a16:creationId xmlns:a16="http://schemas.microsoft.com/office/drawing/2014/main" id="{3E246FAD-1DE7-49A6-AB13-9EDFD86DAE1E}"/>
                </a:ext>
              </a:extLst>
            </p:cNvPr>
            <p:cNvGrpSpPr>
              <a:grpSpLocks noGrp="1" noUngrp="1" noRot="1" noMove="1" noResize="1"/>
            </p:cNvGrpSpPr>
            <p:nvPr/>
          </p:nvGrpSpPr>
          <p:grpSpPr>
            <a:xfrm>
              <a:off x="8840794" y="2803778"/>
              <a:ext cx="1822284" cy="951241"/>
              <a:chOff x="2169287" y="4676002"/>
              <a:chExt cx="1822284" cy="951241"/>
            </a:xfrm>
          </p:grpSpPr>
          <p:sp>
            <p:nvSpPr>
              <p:cNvPr id="82" name="Rectangle 81">
                <a:extLst>
                  <a:ext uri="{FF2B5EF4-FFF2-40B4-BE49-F238E27FC236}">
                    <a16:creationId xmlns:a16="http://schemas.microsoft.com/office/drawing/2014/main" id="{DFF57F44-9D39-40A4-B1F7-6B7EEEEC70AB}"/>
                  </a:ext>
                </a:extLst>
              </p:cNvPr>
              <p:cNvSpPr>
                <a:spLocks noGrp="1" noRot="1" noMove="1" noResize="1" noEditPoints="1" noAdjustHandles="1" noChangeArrowheads="1" noChangeShapeType="1"/>
              </p:cNvSpPr>
              <p:nvPr/>
            </p:nvSpPr>
            <p:spPr>
              <a:xfrm>
                <a:off x="2169287" y="4980912"/>
                <a:ext cx="1822284" cy="646331"/>
              </a:xfrm>
              <a:prstGeom prst="rect">
                <a:avLst/>
              </a:prstGeom>
            </p:spPr>
            <p:txBody>
              <a:bodyPr wrap="square" lIns="0" tIns="0" rIns="0" bIns="0">
                <a:spAutoFit/>
              </a:bodyPr>
              <a:lstStyle/>
              <a:p>
                <a:pPr algn="r"/>
                <a:r>
                  <a:rPr lang="en-US" sz="1400">
                    <a:solidFill>
                      <a:schemeClr val="tx1">
                        <a:lumMod val="65000"/>
                        <a:lumOff val="35000"/>
                      </a:schemeClr>
                    </a:solidFill>
                    <a:ea typeface="Cambria" panose="02040503050406030204" pitchFamily="18" charset="0"/>
                    <a:cs typeface="Arial" panose="020B0604020202020204" pitchFamily="34" charset="0"/>
                  </a:rPr>
                  <a:t>Discovered high performing stocks with low visibility.</a:t>
                </a:r>
              </a:p>
            </p:txBody>
          </p:sp>
          <p:sp>
            <p:nvSpPr>
              <p:cNvPr id="83" name="Rectangle 82">
                <a:extLst>
                  <a:ext uri="{FF2B5EF4-FFF2-40B4-BE49-F238E27FC236}">
                    <a16:creationId xmlns:a16="http://schemas.microsoft.com/office/drawing/2014/main" id="{C42B1648-EB2A-4100-9819-DBE886726E92}"/>
                  </a:ext>
                </a:extLst>
              </p:cNvPr>
              <p:cNvSpPr>
                <a:spLocks noGrp="1" noRot="1" noMove="1" noResize="1" noEditPoints="1" noAdjustHandles="1" noChangeArrowheads="1" noChangeShapeType="1"/>
              </p:cNvSpPr>
              <p:nvPr/>
            </p:nvSpPr>
            <p:spPr>
              <a:xfrm>
                <a:off x="2169287" y="4676002"/>
                <a:ext cx="1822284" cy="246221"/>
              </a:xfrm>
              <a:prstGeom prst="rect">
                <a:avLst/>
              </a:prstGeom>
            </p:spPr>
            <p:txBody>
              <a:bodyPr wrap="square" lIns="0" tIns="0" rIns="0" bIns="0">
                <a:spAutoFit/>
              </a:bodyPr>
              <a:lstStyle/>
              <a:p>
                <a:pPr algn="r"/>
                <a:r>
                  <a:rPr lang="en-US" sz="1600" b="1">
                    <a:solidFill>
                      <a:schemeClr val="accent1"/>
                    </a:solidFill>
                    <a:ea typeface="Cambria" panose="02040503050406030204" pitchFamily="18" charset="0"/>
                    <a:cs typeface="Arial" panose="020B0604020202020204" pitchFamily="34" charset="0"/>
                  </a:rPr>
                  <a:t>Value Stocks</a:t>
                </a:r>
              </a:p>
            </p:txBody>
          </p:sp>
        </p:grpSp>
        <p:grpSp>
          <p:nvGrpSpPr>
            <p:cNvPr id="84" name="Group 83">
              <a:extLst>
                <a:ext uri="{FF2B5EF4-FFF2-40B4-BE49-F238E27FC236}">
                  <a16:creationId xmlns:a16="http://schemas.microsoft.com/office/drawing/2014/main" id="{68DE8795-9434-41F1-B706-9CECE79677B3}"/>
                </a:ext>
              </a:extLst>
            </p:cNvPr>
            <p:cNvGrpSpPr>
              <a:grpSpLocks noGrp="1" noUngrp="1" noRot="1" noMove="1" noResize="1"/>
            </p:cNvGrpSpPr>
            <p:nvPr/>
          </p:nvGrpSpPr>
          <p:grpSpPr>
            <a:xfrm>
              <a:off x="8357350" y="1722780"/>
              <a:ext cx="1822284" cy="951241"/>
              <a:chOff x="2169287" y="4676002"/>
              <a:chExt cx="1822284" cy="951241"/>
            </a:xfrm>
          </p:grpSpPr>
          <p:sp>
            <p:nvSpPr>
              <p:cNvPr id="85" name="Rectangle 84">
                <a:extLst>
                  <a:ext uri="{FF2B5EF4-FFF2-40B4-BE49-F238E27FC236}">
                    <a16:creationId xmlns:a16="http://schemas.microsoft.com/office/drawing/2014/main" id="{62890106-D197-4641-9C5A-39C53D2AFA2F}"/>
                  </a:ext>
                </a:extLst>
              </p:cNvPr>
              <p:cNvSpPr>
                <a:spLocks noGrp="1" noRot="1" noMove="1" noResize="1" noEditPoints="1" noAdjustHandles="1" noChangeArrowheads="1" noChangeShapeType="1"/>
              </p:cNvSpPr>
              <p:nvPr/>
            </p:nvSpPr>
            <p:spPr>
              <a:xfrm>
                <a:off x="2169287" y="4980912"/>
                <a:ext cx="1822284" cy="646331"/>
              </a:xfrm>
              <a:prstGeom prst="rect">
                <a:avLst/>
              </a:prstGeom>
            </p:spPr>
            <p:txBody>
              <a:bodyPr wrap="square" lIns="0" tIns="0" rIns="0" bIns="0">
                <a:spAutoFit/>
              </a:bodyPr>
              <a:lstStyle/>
              <a:p>
                <a:pPr algn="r"/>
                <a:r>
                  <a:rPr lang="en-US" sz="1400">
                    <a:solidFill>
                      <a:schemeClr val="tx1">
                        <a:lumMod val="65000"/>
                        <a:lumOff val="35000"/>
                      </a:schemeClr>
                    </a:solidFill>
                    <a:ea typeface="Cambria" panose="02040503050406030204" pitchFamily="18" charset="0"/>
                    <a:cs typeface="Arial" panose="020B0604020202020204" pitchFamily="34" charset="0"/>
                  </a:rPr>
                  <a:t>Successfully found important events driving price.</a:t>
                </a:r>
              </a:p>
            </p:txBody>
          </p:sp>
          <p:sp>
            <p:nvSpPr>
              <p:cNvPr id="86" name="Rectangle 85">
                <a:extLst>
                  <a:ext uri="{FF2B5EF4-FFF2-40B4-BE49-F238E27FC236}">
                    <a16:creationId xmlns:a16="http://schemas.microsoft.com/office/drawing/2014/main" id="{9A86005D-ECA3-45B0-9D27-D26823595D98}"/>
                  </a:ext>
                </a:extLst>
              </p:cNvPr>
              <p:cNvSpPr>
                <a:spLocks noGrp="1" noRot="1" noMove="1" noResize="1" noEditPoints="1" noAdjustHandles="1" noChangeArrowheads="1" noChangeShapeType="1"/>
              </p:cNvSpPr>
              <p:nvPr/>
            </p:nvSpPr>
            <p:spPr>
              <a:xfrm>
                <a:off x="2169287" y="4676002"/>
                <a:ext cx="1822284" cy="246221"/>
              </a:xfrm>
              <a:prstGeom prst="rect">
                <a:avLst/>
              </a:prstGeom>
            </p:spPr>
            <p:txBody>
              <a:bodyPr wrap="square" lIns="0" tIns="0" rIns="0" bIns="0">
                <a:spAutoFit/>
              </a:bodyPr>
              <a:lstStyle/>
              <a:p>
                <a:pPr algn="r"/>
                <a:r>
                  <a:rPr lang="en-US" sz="1600" b="1">
                    <a:solidFill>
                      <a:schemeClr val="accent2"/>
                    </a:solidFill>
                    <a:ea typeface="Cambria" panose="02040503050406030204" pitchFamily="18" charset="0"/>
                    <a:cs typeface="Arial" panose="020B0604020202020204" pitchFamily="34" charset="0"/>
                  </a:rPr>
                  <a:t>Event Analysis</a:t>
                </a:r>
              </a:p>
            </p:txBody>
          </p:sp>
        </p:grpSp>
      </p:grpSp>
      <p:sp>
        <p:nvSpPr>
          <p:cNvPr id="2" name="Title 2">
            <a:extLst>
              <a:ext uri="{FF2B5EF4-FFF2-40B4-BE49-F238E27FC236}">
                <a16:creationId xmlns:a16="http://schemas.microsoft.com/office/drawing/2014/main" id="{7E3C0111-4C46-4E8E-8A8C-0EE821BB9BC2}"/>
              </a:ext>
            </a:extLst>
          </p:cNvPr>
          <p:cNvSpPr>
            <a:spLocks noGrp="1"/>
          </p:cNvSpPr>
          <p:nvPr>
            <p:ph type="ctrTitle"/>
          </p:nvPr>
        </p:nvSpPr>
        <p:spPr>
          <a:xfrm>
            <a:off x="4467254" y="87583"/>
            <a:ext cx="7518508" cy="687458"/>
          </a:xfrm>
        </p:spPr>
        <p:txBody>
          <a:bodyPr>
            <a:normAutofit/>
          </a:bodyPr>
          <a:lstStyle/>
          <a:p>
            <a:r>
              <a:rPr lang="en-US" sz="3300">
                <a:solidFill>
                  <a:srgbClr val="358CA3"/>
                </a:solidFill>
                <a:latin typeface="Arial Black" panose="020B0A04020102020204" pitchFamily="34" charset="0"/>
              </a:rPr>
              <a:t>Insights </a:t>
            </a:r>
            <a:r>
              <a:rPr lang="en-US" sz="3300">
                <a:solidFill>
                  <a:schemeClr val="tx1">
                    <a:lumMod val="65000"/>
                    <a:lumOff val="35000"/>
                  </a:schemeClr>
                </a:solidFill>
                <a:latin typeface="Arial Black" panose="020B0A04020102020204" pitchFamily="34" charset="0"/>
              </a:rPr>
              <a:t>and Recommendations</a:t>
            </a:r>
            <a:endParaRPr lang="en-GB" sz="3300">
              <a:solidFill>
                <a:schemeClr val="tx1">
                  <a:lumMod val="65000"/>
                  <a:lumOff val="35000"/>
                </a:schemeClr>
              </a:solidFill>
              <a:latin typeface="Arial Black" panose="020B0A04020102020204" pitchFamily="34" charset="0"/>
            </a:endParaRPr>
          </a:p>
        </p:txBody>
      </p:sp>
      <p:pic>
        <p:nvPicPr>
          <p:cNvPr id="3" name="Video 2" title="Graphs And Numbers">
            <a:hlinkClick r:id="" action="ppaction://media"/>
            <a:extLst>
              <a:ext uri="{FF2B5EF4-FFF2-40B4-BE49-F238E27FC236}">
                <a16:creationId xmlns:a16="http://schemas.microsoft.com/office/drawing/2014/main" id="{79C29EE0-9913-972C-D486-42F6A1FF98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91076" y="5038971"/>
            <a:ext cx="1977776" cy="1262918"/>
          </a:xfrm>
          <a:prstGeom prst="rect">
            <a:avLst/>
          </a:prstGeom>
        </p:spPr>
      </p:pic>
      <p:graphicFrame>
        <p:nvGraphicFramePr>
          <p:cNvPr id="4" name="Table 3">
            <a:extLst>
              <a:ext uri="{FF2B5EF4-FFF2-40B4-BE49-F238E27FC236}">
                <a16:creationId xmlns:a16="http://schemas.microsoft.com/office/drawing/2014/main" id="{ECA690D4-C5B0-C853-309F-ECE7943AD272}"/>
              </a:ext>
            </a:extLst>
          </p:cNvPr>
          <p:cNvGraphicFramePr>
            <a:graphicFrameLocks noGrp="1"/>
          </p:cNvGraphicFramePr>
          <p:nvPr>
            <p:extLst>
              <p:ext uri="{D42A27DB-BD31-4B8C-83A1-F6EECF244321}">
                <p14:modId xmlns:p14="http://schemas.microsoft.com/office/powerpoint/2010/main" val="3495199162"/>
              </p:ext>
            </p:extLst>
          </p:nvPr>
        </p:nvGraphicFramePr>
        <p:xfrm>
          <a:off x="1175975" y="2315585"/>
          <a:ext cx="3785541" cy="1531983"/>
        </p:xfrm>
        <a:graphic>
          <a:graphicData uri="http://schemas.openxmlformats.org/drawingml/2006/table">
            <a:tbl>
              <a:tblPr firstRow="1" bandRow="1">
                <a:tableStyleId>{F5AB1C69-6EDB-4FF4-983F-18BD219EF322}</a:tableStyleId>
              </a:tblPr>
              <a:tblGrid>
                <a:gridCol w="1261847">
                  <a:extLst>
                    <a:ext uri="{9D8B030D-6E8A-4147-A177-3AD203B41FA5}">
                      <a16:colId xmlns:a16="http://schemas.microsoft.com/office/drawing/2014/main" val="862859895"/>
                    </a:ext>
                  </a:extLst>
                </a:gridCol>
                <a:gridCol w="1261847">
                  <a:extLst>
                    <a:ext uri="{9D8B030D-6E8A-4147-A177-3AD203B41FA5}">
                      <a16:colId xmlns:a16="http://schemas.microsoft.com/office/drawing/2014/main" val="1930522360"/>
                    </a:ext>
                  </a:extLst>
                </a:gridCol>
                <a:gridCol w="1261847">
                  <a:extLst>
                    <a:ext uri="{9D8B030D-6E8A-4147-A177-3AD203B41FA5}">
                      <a16:colId xmlns:a16="http://schemas.microsoft.com/office/drawing/2014/main" val="2176303018"/>
                    </a:ext>
                  </a:extLst>
                </a:gridCol>
              </a:tblGrid>
              <a:tr h="561423">
                <a:tc>
                  <a:txBody>
                    <a:bodyPr/>
                    <a:lstStyle/>
                    <a:p>
                      <a:endParaRPr lang="en-GB" sz="1400"/>
                    </a:p>
                  </a:txBody>
                  <a:tcPr/>
                </a:tc>
                <a:tc>
                  <a:txBody>
                    <a:bodyPr/>
                    <a:lstStyle/>
                    <a:p>
                      <a:r>
                        <a:rPr lang="en-US" sz="1400"/>
                        <a:t>Baseline Accuracy</a:t>
                      </a:r>
                      <a:endParaRPr lang="en-GB" sz="1400"/>
                    </a:p>
                  </a:txBody>
                  <a:tcPr/>
                </a:tc>
                <a:tc>
                  <a:txBody>
                    <a:bodyPr/>
                    <a:lstStyle/>
                    <a:p>
                      <a:r>
                        <a:rPr lang="en-US" sz="1400"/>
                        <a:t>Accuracy</a:t>
                      </a:r>
                      <a:endParaRPr lang="en-GB" sz="1400"/>
                    </a:p>
                  </a:txBody>
                  <a:tcPr/>
                </a:tc>
                <a:extLst>
                  <a:ext uri="{0D108BD9-81ED-4DB2-BD59-A6C34878D82A}">
                    <a16:rowId xmlns:a16="http://schemas.microsoft.com/office/drawing/2014/main" val="3257815202"/>
                  </a:ext>
                </a:extLst>
              </a:tr>
              <a:tr h="332880">
                <a:tc>
                  <a:txBody>
                    <a:bodyPr/>
                    <a:lstStyle/>
                    <a:p>
                      <a:r>
                        <a:rPr lang="en-US" sz="1400"/>
                        <a:t>Zomato</a:t>
                      </a:r>
                      <a:endParaRPr lang="en-GB" sz="1400"/>
                    </a:p>
                  </a:txBody>
                  <a:tcPr/>
                </a:tc>
                <a:tc>
                  <a:txBody>
                    <a:bodyPr/>
                    <a:lstStyle/>
                    <a:p>
                      <a:r>
                        <a:rPr lang="en-US" sz="1400"/>
                        <a:t>0.52</a:t>
                      </a:r>
                      <a:endParaRPr lang="en-GB" sz="1400"/>
                    </a:p>
                  </a:txBody>
                  <a:tcPr/>
                </a:tc>
                <a:tc>
                  <a:txBody>
                    <a:bodyPr/>
                    <a:lstStyle/>
                    <a:p>
                      <a:r>
                        <a:rPr lang="en-US" sz="1400"/>
                        <a:t>0.60</a:t>
                      </a:r>
                      <a:endParaRPr lang="en-GB" sz="1400"/>
                    </a:p>
                  </a:txBody>
                  <a:tcPr/>
                </a:tc>
                <a:extLst>
                  <a:ext uri="{0D108BD9-81ED-4DB2-BD59-A6C34878D82A}">
                    <a16:rowId xmlns:a16="http://schemas.microsoft.com/office/drawing/2014/main" val="2799667363"/>
                  </a:ext>
                </a:extLst>
              </a:tr>
              <a:tr h="300519">
                <a:tc>
                  <a:txBody>
                    <a:bodyPr/>
                    <a:lstStyle/>
                    <a:p>
                      <a:r>
                        <a:rPr lang="en-US" sz="1400"/>
                        <a:t>Bajaj Finance</a:t>
                      </a:r>
                      <a:endParaRPr lang="en-GB" sz="1400"/>
                    </a:p>
                  </a:txBody>
                  <a:tcPr/>
                </a:tc>
                <a:tc>
                  <a:txBody>
                    <a:bodyPr/>
                    <a:lstStyle/>
                    <a:p>
                      <a:r>
                        <a:rPr lang="en-US" sz="1400"/>
                        <a:t>0.56</a:t>
                      </a:r>
                      <a:endParaRPr lang="en-GB" sz="1400"/>
                    </a:p>
                  </a:txBody>
                  <a:tcPr/>
                </a:tc>
                <a:tc>
                  <a:txBody>
                    <a:bodyPr/>
                    <a:lstStyle/>
                    <a:p>
                      <a:r>
                        <a:rPr lang="en-US" sz="1400"/>
                        <a:t>0.57</a:t>
                      </a:r>
                      <a:endParaRPr lang="en-GB" sz="1400"/>
                    </a:p>
                  </a:txBody>
                  <a:tcPr/>
                </a:tc>
                <a:extLst>
                  <a:ext uri="{0D108BD9-81ED-4DB2-BD59-A6C34878D82A}">
                    <a16:rowId xmlns:a16="http://schemas.microsoft.com/office/drawing/2014/main" val="1024785430"/>
                  </a:ext>
                </a:extLst>
              </a:tr>
              <a:tr h="332880">
                <a:tc>
                  <a:txBody>
                    <a:bodyPr/>
                    <a:lstStyle/>
                    <a:p>
                      <a:r>
                        <a:rPr lang="en-US" sz="1400"/>
                        <a:t>ITC</a:t>
                      </a:r>
                      <a:endParaRPr lang="en-GB" sz="1400"/>
                    </a:p>
                  </a:txBody>
                  <a:tcPr/>
                </a:tc>
                <a:tc>
                  <a:txBody>
                    <a:bodyPr/>
                    <a:lstStyle/>
                    <a:p>
                      <a:r>
                        <a:rPr lang="en-US" sz="1400"/>
                        <a:t>0.51</a:t>
                      </a:r>
                      <a:endParaRPr lang="en-GB" sz="1400"/>
                    </a:p>
                  </a:txBody>
                  <a:tcPr/>
                </a:tc>
                <a:tc>
                  <a:txBody>
                    <a:bodyPr/>
                    <a:lstStyle/>
                    <a:p>
                      <a:r>
                        <a:rPr lang="en-US" sz="1400"/>
                        <a:t>0.53</a:t>
                      </a:r>
                      <a:endParaRPr lang="en-GB" sz="1400"/>
                    </a:p>
                  </a:txBody>
                  <a:tcPr/>
                </a:tc>
                <a:extLst>
                  <a:ext uri="{0D108BD9-81ED-4DB2-BD59-A6C34878D82A}">
                    <a16:rowId xmlns:a16="http://schemas.microsoft.com/office/drawing/2014/main" val="577608176"/>
                  </a:ext>
                </a:extLst>
              </a:tr>
            </a:tbl>
          </a:graphicData>
        </a:graphic>
      </p:graphicFrame>
    </p:spTree>
    <p:extLst>
      <p:ext uri="{BB962C8B-B14F-4D97-AF65-F5344CB8AC3E}">
        <p14:creationId xmlns:p14="http://schemas.microsoft.com/office/powerpoint/2010/main" val="6127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repeatCount="indefinite"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8EE97-67B5-61E3-77B2-70170BDBF985}"/>
              </a:ext>
            </a:extLst>
          </p:cNvPr>
          <p:cNvPicPr>
            <a:picLocks noChangeAspect="1"/>
          </p:cNvPicPr>
          <p:nvPr/>
        </p:nvPicPr>
        <p:blipFill rotWithShape="1">
          <a:blip r:embed="rId2">
            <a:extLst>
              <a:ext uri="{28A0092B-C50C-407E-A947-70E740481C1C}">
                <a14:useLocalDpi xmlns:a14="http://schemas.microsoft.com/office/drawing/2010/main" val="0"/>
              </a:ext>
            </a:extLst>
          </a:blip>
          <a:srcRect l="3439" r="3439"/>
          <a:stretch/>
        </p:blipFill>
        <p:spPr>
          <a:xfrm>
            <a:off x="-1" y="0"/>
            <a:ext cx="12206997" cy="6858000"/>
          </a:xfrm>
          <a:prstGeom prst="rect">
            <a:avLst/>
          </a:prstGeom>
        </p:spPr>
      </p:pic>
      <p:sp>
        <p:nvSpPr>
          <p:cNvPr id="5" name="TextBox 4">
            <a:extLst>
              <a:ext uri="{FF2B5EF4-FFF2-40B4-BE49-F238E27FC236}">
                <a16:creationId xmlns:a16="http://schemas.microsoft.com/office/drawing/2014/main" id="{A870D004-F8DE-D15F-FE77-5067121EDAAB}"/>
              </a:ext>
            </a:extLst>
          </p:cNvPr>
          <p:cNvSpPr txBox="1"/>
          <p:nvPr/>
        </p:nvSpPr>
        <p:spPr>
          <a:xfrm>
            <a:off x="788338" y="2093463"/>
            <a:ext cx="6600370" cy="1446550"/>
          </a:xfrm>
          <a:prstGeom prst="rect">
            <a:avLst/>
          </a:prstGeom>
          <a:noFill/>
        </p:spPr>
        <p:txBody>
          <a:bodyPr wrap="square">
            <a:spAutoFit/>
          </a:bodyPr>
          <a:lstStyle/>
          <a:p>
            <a:r>
              <a:rPr lang="en-US" sz="4400" b="1" i="0">
                <a:solidFill>
                  <a:schemeClr val="bg1"/>
                </a:solidFill>
                <a:effectLst/>
                <a:latin typeface="Arial Black" panose="020B0A04020102020204" pitchFamily="34" charset="0"/>
              </a:rPr>
              <a:t>Thank You!</a:t>
            </a:r>
          </a:p>
          <a:p>
            <a:r>
              <a:rPr lang="en-US" sz="4400" b="1">
                <a:solidFill>
                  <a:schemeClr val="bg1"/>
                </a:solidFill>
                <a:latin typeface="Arial Black" panose="020B0A04020102020204" pitchFamily="34" charset="0"/>
              </a:rPr>
              <a:t>Q&amp;A</a:t>
            </a:r>
            <a:endParaRPr lang="en-US" sz="4400" b="1" i="0">
              <a:solidFill>
                <a:schemeClr val="bg1"/>
              </a:solidFill>
              <a:effectLst/>
              <a:latin typeface="Arial Black" panose="020B0A04020102020204" pitchFamily="34" charset="0"/>
            </a:endParaRPr>
          </a:p>
        </p:txBody>
      </p:sp>
    </p:spTree>
    <p:extLst>
      <p:ext uri="{BB962C8B-B14F-4D97-AF65-F5344CB8AC3E}">
        <p14:creationId xmlns:p14="http://schemas.microsoft.com/office/powerpoint/2010/main" val="419427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le of newspapers with text&#10;&#10;Description automatically generated">
            <a:extLst>
              <a:ext uri="{FF2B5EF4-FFF2-40B4-BE49-F238E27FC236}">
                <a16:creationId xmlns:a16="http://schemas.microsoft.com/office/drawing/2014/main" id="{13809BBF-C7DE-665C-A5DC-872767D73D5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white background with black text&#10;&#10;Description automatically generated">
            <a:extLst>
              <a:ext uri="{FF2B5EF4-FFF2-40B4-BE49-F238E27FC236}">
                <a16:creationId xmlns:a16="http://schemas.microsoft.com/office/drawing/2014/main" id="{FDC0B9D2-9E75-447B-EE1F-E2B376F8A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135" y="1503876"/>
            <a:ext cx="7641458" cy="2681748"/>
          </a:xfrm>
          <a:prstGeom prst="rect">
            <a:avLst/>
          </a:prstGeom>
          <a:ln>
            <a:noFill/>
          </a:ln>
          <a:effectLst>
            <a:outerShdw blurRad="292100" dist="139700" dir="2700000" algn="tl" rotWithShape="0">
              <a:srgbClr val="333333">
                <a:alpha val="65000"/>
              </a:srgbClr>
            </a:outerShdw>
          </a:effectLst>
        </p:spPr>
      </p:pic>
      <p:pic>
        <p:nvPicPr>
          <p:cNvPr id="7" name="Picture 6" descr="A black and white text&#10;&#10;Description automatically generated">
            <a:extLst>
              <a:ext uri="{FF2B5EF4-FFF2-40B4-BE49-F238E27FC236}">
                <a16:creationId xmlns:a16="http://schemas.microsoft.com/office/drawing/2014/main" id="{E045BCCE-3074-BD0C-2F28-D662A2C91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374" y="4411145"/>
            <a:ext cx="9320981" cy="2084544"/>
          </a:xfrm>
          <a:prstGeom prst="rect">
            <a:avLst/>
          </a:prstGeom>
          <a:ln>
            <a:noFill/>
          </a:ln>
          <a:effectLst>
            <a:outerShdw blurRad="292100" dist="139700" dir="2700000" algn="tl" rotWithShape="0">
              <a:srgbClr val="333333">
                <a:alpha val="65000"/>
              </a:srgbClr>
            </a:outerShdw>
          </a:effectLst>
        </p:spPr>
      </p:pic>
      <p:sp>
        <p:nvSpPr>
          <p:cNvPr id="8" name="Title 2">
            <a:extLst>
              <a:ext uri="{FF2B5EF4-FFF2-40B4-BE49-F238E27FC236}">
                <a16:creationId xmlns:a16="http://schemas.microsoft.com/office/drawing/2014/main" id="{0F0CF659-1D2F-07A5-4CE2-4B4F65E592CC}"/>
              </a:ext>
            </a:extLst>
          </p:cNvPr>
          <p:cNvSpPr txBox="1">
            <a:spLocks/>
          </p:cNvSpPr>
          <p:nvPr/>
        </p:nvSpPr>
        <p:spPr>
          <a:xfrm>
            <a:off x="-380498" y="164961"/>
            <a:ext cx="11041691" cy="111339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solidFill>
                  <a:srgbClr val="358CA3"/>
                </a:solidFill>
                <a:latin typeface="Arial Black" panose="020B0A04020102020204" pitchFamily="34" charset="0"/>
              </a:rPr>
              <a:t>Appendix: </a:t>
            </a:r>
            <a:r>
              <a:rPr lang="en-US" sz="4000">
                <a:solidFill>
                  <a:schemeClr val="bg2">
                    <a:lumMod val="50000"/>
                  </a:schemeClr>
                </a:solidFill>
                <a:latin typeface="Arial Black" panose="020B0A04020102020204" pitchFamily="34" charset="0"/>
              </a:rPr>
              <a:t>Topic</a:t>
            </a:r>
            <a:r>
              <a:rPr lang="en-US" sz="4000">
                <a:solidFill>
                  <a:srgbClr val="358CA3"/>
                </a:solidFill>
                <a:latin typeface="Arial Black" panose="020B0A04020102020204" pitchFamily="34" charset="0"/>
              </a:rPr>
              <a:t> </a:t>
            </a:r>
            <a:r>
              <a:rPr lang="en-US" sz="4000">
                <a:solidFill>
                  <a:schemeClr val="bg2">
                    <a:lumMod val="50000"/>
                  </a:schemeClr>
                </a:solidFill>
                <a:latin typeface="Arial Black" panose="020B0A04020102020204" pitchFamily="34" charset="0"/>
              </a:rPr>
              <a:t>Modeling Results</a:t>
            </a:r>
            <a:endParaRPr lang="en-GB" sz="4000">
              <a:solidFill>
                <a:schemeClr val="bg2">
                  <a:lumMod val="50000"/>
                </a:schemeClr>
              </a:solidFill>
              <a:latin typeface="Arial Black" panose="020B0A04020102020204" pitchFamily="34" charset="0"/>
            </a:endParaRPr>
          </a:p>
        </p:txBody>
      </p:sp>
    </p:spTree>
    <p:extLst>
      <p:ext uri="{BB962C8B-B14F-4D97-AF65-F5344CB8AC3E}">
        <p14:creationId xmlns:p14="http://schemas.microsoft.com/office/powerpoint/2010/main" val="2905917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07EC0B-6F18-4CC6-A161-42CC6FAB2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boxes">
            <a:extLst>
              <a:ext uri="{FF2B5EF4-FFF2-40B4-BE49-F238E27FC236}">
                <a16:creationId xmlns:a16="http://schemas.microsoft.com/office/drawing/2014/main" id="{D32B154B-17B7-AE9A-BBE9-220FCE98DF1B}"/>
              </a:ext>
            </a:extLst>
          </p:cNvPr>
          <p:cNvPicPr>
            <a:picLocks noChangeAspect="1"/>
          </p:cNvPicPr>
          <p:nvPr/>
        </p:nvPicPr>
        <p:blipFill rotWithShape="1">
          <a:blip r:embed="rId2">
            <a:extLst>
              <a:ext uri="{28A0092B-C50C-407E-A947-70E740481C1C}">
                <a14:useLocalDpi xmlns:a14="http://schemas.microsoft.com/office/drawing/2010/main" val="0"/>
              </a:ext>
            </a:extLst>
          </a:blip>
          <a:srcRect l="24059" r="24060" b="1"/>
          <a:stretch/>
        </p:blipFill>
        <p:spPr>
          <a:xfrm>
            <a:off x="-1" y="10"/>
            <a:ext cx="6324601" cy="6857264"/>
          </a:xfrm>
          <a:prstGeom prst="rect">
            <a:avLst/>
          </a:prstGeom>
        </p:spPr>
      </p:pic>
      <p:grpSp>
        <p:nvGrpSpPr>
          <p:cNvPr id="19" name="Group 18">
            <a:extLst>
              <a:ext uri="{FF2B5EF4-FFF2-40B4-BE49-F238E27FC236}">
                <a16:creationId xmlns:a16="http://schemas.microsoft.com/office/drawing/2014/main" id="{2F263D67-9B31-4F2B-B228-27FD3112D7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423049" cy="6858001"/>
            <a:chOff x="0" y="0"/>
            <a:chExt cx="6423049" cy="6858001"/>
          </a:xfrm>
        </p:grpSpPr>
        <p:sp>
          <p:nvSpPr>
            <p:cNvPr id="20" name="Freeform: Shape 19">
              <a:extLst>
                <a:ext uri="{FF2B5EF4-FFF2-40B4-BE49-F238E27FC236}">
                  <a16:creationId xmlns:a16="http://schemas.microsoft.com/office/drawing/2014/main" id="{00DF1CD8-441E-4077-9B3C-7E96D92E0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18714" cy="6858000"/>
            </a:xfrm>
            <a:custGeom>
              <a:avLst/>
              <a:gdLst>
                <a:gd name="connsiteX0" fmla="*/ 0 w 6018714"/>
                <a:gd name="connsiteY0" fmla="*/ 6499477 h 6858000"/>
                <a:gd name="connsiteX1" fmla="*/ 248639 w 6018714"/>
                <a:gd name="connsiteY1" fmla="*/ 6701197 h 6858000"/>
                <a:gd name="connsiteX2" fmla="*/ 392359 w 6018714"/>
                <a:gd name="connsiteY2" fmla="*/ 6814935 h 6858000"/>
                <a:gd name="connsiteX3" fmla="*/ 448656 w 6018714"/>
                <a:gd name="connsiteY3" fmla="*/ 6858000 h 6858000"/>
                <a:gd name="connsiteX4" fmla="*/ 0 w 6018714"/>
                <a:gd name="connsiteY4" fmla="*/ 6858000 h 6858000"/>
                <a:gd name="connsiteX5" fmla="*/ 998246 w 6018714"/>
                <a:gd name="connsiteY5" fmla="*/ 0 h 6858000"/>
                <a:gd name="connsiteX6" fmla="*/ 1984114 w 6018714"/>
                <a:gd name="connsiteY6" fmla="*/ 0 h 6858000"/>
                <a:gd name="connsiteX7" fmla="*/ 2011390 w 6018714"/>
                <a:gd name="connsiteY7" fmla="*/ 2333 h 6858000"/>
                <a:gd name="connsiteX8" fmla="*/ 4182319 w 6018714"/>
                <a:gd name="connsiteY8" fmla="*/ 838030 h 6858000"/>
                <a:gd name="connsiteX9" fmla="*/ 4785565 w 6018714"/>
                <a:gd name="connsiteY9" fmla="*/ 1338564 h 6858000"/>
                <a:gd name="connsiteX10" fmla="*/ 5695308 w 6018714"/>
                <a:gd name="connsiteY10" fmla="*/ 2616232 h 6858000"/>
                <a:gd name="connsiteX11" fmla="*/ 5937944 w 6018714"/>
                <a:gd name="connsiteY11" fmla="*/ 3368583 h 6858000"/>
                <a:gd name="connsiteX12" fmla="*/ 6018677 w 6018714"/>
                <a:gd name="connsiteY12" fmla="*/ 4153681 h 6858000"/>
                <a:gd name="connsiteX13" fmla="*/ 5990165 w 6018714"/>
                <a:gd name="connsiteY13" fmla="*/ 4557147 h 6858000"/>
                <a:gd name="connsiteX14" fmla="*/ 5982312 w 6018714"/>
                <a:gd name="connsiteY14" fmla="*/ 4607451 h 6858000"/>
                <a:gd name="connsiteX15" fmla="*/ 5972856 w 6018714"/>
                <a:gd name="connsiteY15" fmla="*/ 4657609 h 6858000"/>
                <a:gd name="connsiteX16" fmla="*/ 5951328 w 6018714"/>
                <a:gd name="connsiteY16" fmla="*/ 4757628 h 6858000"/>
                <a:gd name="connsiteX17" fmla="*/ 5893141 w 6018714"/>
                <a:gd name="connsiteY17" fmla="*/ 4953827 h 6858000"/>
                <a:gd name="connsiteX18" fmla="*/ 5817644 w 6018714"/>
                <a:gd name="connsiteY18" fmla="*/ 5141915 h 6858000"/>
                <a:gd name="connsiteX19" fmla="*/ 5728909 w 6018714"/>
                <a:gd name="connsiteY19" fmla="*/ 5322626 h 6858000"/>
                <a:gd name="connsiteX20" fmla="*/ 5532095 w 6018714"/>
                <a:gd name="connsiteY20" fmla="*/ 5663839 h 6858000"/>
                <a:gd name="connsiteX21" fmla="*/ 5330043 w 6018714"/>
                <a:gd name="connsiteY21" fmla="*/ 5988236 h 6858000"/>
                <a:gd name="connsiteX22" fmla="*/ 5232580 w 6018714"/>
                <a:gd name="connsiteY22" fmla="*/ 6146081 h 6858000"/>
                <a:gd name="connsiteX23" fmla="*/ 5183269 w 6018714"/>
                <a:gd name="connsiteY23" fmla="*/ 6227660 h 6858000"/>
                <a:gd name="connsiteX24" fmla="*/ 5131628 w 6018714"/>
                <a:gd name="connsiteY24" fmla="*/ 6311451 h 6858000"/>
                <a:gd name="connsiteX25" fmla="*/ 4910811 w 6018714"/>
                <a:gd name="connsiteY25" fmla="*/ 6641009 h 6858000"/>
                <a:gd name="connsiteX26" fmla="*/ 4788885 w 6018714"/>
                <a:gd name="connsiteY26" fmla="*/ 6800448 h 6858000"/>
                <a:gd name="connsiteX27" fmla="*/ 4739213 w 6018714"/>
                <a:gd name="connsiteY27" fmla="*/ 6858000 h 6858000"/>
                <a:gd name="connsiteX28" fmla="*/ 3950454 w 6018714"/>
                <a:gd name="connsiteY28" fmla="*/ 6858000 h 6858000"/>
                <a:gd name="connsiteX29" fmla="*/ 4012997 w 6018714"/>
                <a:gd name="connsiteY29" fmla="*/ 6806378 h 6858000"/>
                <a:gd name="connsiteX30" fmla="*/ 4268871 w 6018714"/>
                <a:gd name="connsiteY30" fmla="*/ 6566512 h 6858000"/>
                <a:gd name="connsiteX31" fmla="*/ 4750072 w 6018714"/>
                <a:gd name="connsiteY31" fmla="*/ 6033375 h 6858000"/>
                <a:gd name="connsiteX32" fmla="*/ 4806075 w 6018714"/>
                <a:gd name="connsiteY32" fmla="*/ 5961092 h 6858000"/>
                <a:gd name="connsiteX33" fmla="*/ 4863244 w 6018714"/>
                <a:gd name="connsiteY33" fmla="*/ 5885856 h 6858000"/>
                <a:gd name="connsiteX34" fmla="*/ 4982235 w 6018714"/>
                <a:gd name="connsiteY34" fmla="*/ 5732288 h 6858000"/>
                <a:gd name="connsiteX35" fmla="*/ 5221526 w 6018714"/>
                <a:gd name="connsiteY35" fmla="*/ 5438135 h 6858000"/>
                <a:gd name="connsiteX36" fmla="*/ 5442633 w 6018714"/>
                <a:gd name="connsiteY36" fmla="*/ 5146193 h 6858000"/>
                <a:gd name="connsiteX37" fmla="*/ 5538350 w 6018714"/>
                <a:gd name="connsiteY37" fmla="*/ 4995133 h 6858000"/>
                <a:gd name="connsiteX38" fmla="*/ 5621702 w 6018714"/>
                <a:gd name="connsiteY38" fmla="*/ 4839205 h 6858000"/>
                <a:gd name="connsiteX39" fmla="*/ 5741275 w 6018714"/>
                <a:gd name="connsiteY39" fmla="*/ 4507728 h 6858000"/>
                <a:gd name="connsiteX40" fmla="*/ 5781714 w 6018714"/>
                <a:gd name="connsiteY40" fmla="*/ 4153681 h 6858000"/>
                <a:gd name="connsiteX41" fmla="*/ 5685706 w 6018714"/>
                <a:gd name="connsiteY41" fmla="*/ 3428918 h 6858000"/>
                <a:gd name="connsiteX42" fmla="*/ 5422122 w 6018714"/>
                <a:gd name="connsiteY42" fmla="*/ 2750328 h 6858000"/>
                <a:gd name="connsiteX43" fmla="*/ 5033730 w 6018714"/>
                <a:gd name="connsiteY43" fmla="*/ 2136204 h 6858000"/>
                <a:gd name="connsiteX44" fmla="*/ 4542784 w 6018714"/>
                <a:gd name="connsiteY44" fmla="*/ 1601886 h 6858000"/>
                <a:gd name="connsiteX45" fmla="*/ 2668605 w 6018714"/>
                <a:gd name="connsiteY45" fmla="*/ 539746 h 6858000"/>
                <a:gd name="connsiteX46" fmla="*/ 1965570 w 6018714"/>
                <a:gd name="connsiteY46" fmla="*/ 389865 h 6858000"/>
                <a:gd name="connsiteX47" fmla="*/ 1249006 w 6018714"/>
                <a:gd name="connsiteY47" fmla="*/ 363461 h 6858000"/>
                <a:gd name="connsiteX48" fmla="*/ 542188 w 6018714"/>
                <a:gd name="connsiteY48" fmla="*/ 465544 h 6858000"/>
                <a:gd name="connsiteX49" fmla="*/ 37349 w 6018714"/>
                <a:gd name="connsiteY49" fmla="*/ 636266 h 6858000"/>
                <a:gd name="connsiteX50" fmla="*/ 0 w 6018714"/>
                <a:gd name="connsiteY50" fmla="*/ 653785 h 6858000"/>
                <a:gd name="connsiteX51" fmla="*/ 0 w 6018714"/>
                <a:gd name="connsiteY51" fmla="*/ 255198 h 6858000"/>
                <a:gd name="connsiteX52" fmla="*/ 167136 w 6018714"/>
                <a:gd name="connsiteY52" fmla="*/ 188295 h 6858000"/>
                <a:gd name="connsiteX53" fmla="*/ 451417 w 6018714"/>
                <a:gd name="connsiteY53" fmla="*/ 101466 h 6858000"/>
                <a:gd name="connsiteX54" fmla="*/ 836914 w 6018714"/>
                <a:gd name="connsiteY54" fmla="*/ 21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8714" h="6858000">
                  <a:moveTo>
                    <a:pt x="0" y="6499477"/>
                  </a:moveTo>
                  <a:lnTo>
                    <a:pt x="248639" y="6701197"/>
                  </a:lnTo>
                  <a:cubicBezTo>
                    <a:pt x="296496" y="6739700"/>
                    <a:pt x="344500" y="6777613"/>
                    <a:pt x="392359" y="6814935"/>
                  </a:cubicBezTo>
                  <a:lnTo>
                    <a:pt x="448656" y="6858000"/>
                  </a:lnTo>
                  <a:lnTo>
                    <a:pt x="0" y="6858000"/>
                  </a:lnTo>
                  <a:close/>
                  <a:moveTo>
                    <a:pt x="998246" y="0"/>
                  </a:moveTo>
                  <a:lnTo>
                    <a:pt x="1984114" y="0"/>
                  </a:lnTo>
                  <a:lnTo>
                    <a:pt x="2011390" y="2333"/>
                  </a:lnTo>
                  <a:cubicBezTo>
                    <a:pt x="2791770" y="95667"/>
                    <a:pt x="3537428" y="382707"/>
                    <a:pt x="4182319" y="838030"/>
                  </a:cubicBezTo>
                  <a:cubicBezTo>
                    <a:pt x="4396386" y="988089"/>
                    <a:pt x="4598134" y="1155477"/>
                    <a:pt x="4785565" y="1338564"/>
                  </a:cubicBezTo>
                  <a:cubicBezTo>
                    <a:pt x="5159266" y="1705003"/>
                    <a:pt x="5477110" y="2135318"/>
                    <a:pt x="5695308" y="2616232"/>
                  </a:cubicBezTo>
                  <a:cubicBezTo>
                    <a:pt x="5803975" y="2856910"/>
                    <a:pt x="5885376" y="3109302"/>
                    <a:pt x="5937944" y="3368583"/>
                  </a:cubicBezTo>
                  <a:cubicBezTo>
                    <a:pt x="5990936" y="3626845"/>
                    <a:pt x="6017985" y="3889887"/>
                    <a:pt x="6018677" y="4153681"/>
                  </a:cubicBezTo>
                  <a:cubicBezTo>
                    <a:pt x="6019393" y="4288706"/>
                    <a:pt x="6009862" y="4423598"/>
                    <a:pt x="5990165" y="4557147"/>
                  </a:cubicBezTo>
                  <a:lnTo>
                    <a:pt x="5982312" y="4607451"/>
                  </a:lnTo>
                  <a:lnTo>
                    <a:pt x="5972856" y="4657609"/>
                  </a:lnTo>
                  <a:cubicBezTo>
                    <a:pt x="5966601" y="4691096"/>
                    <a:pt x="5959037" y="4724287"/>
                    <a:pt x="5951328" y="4757628"/>
                  </a:cubicBezTo>
                  <a:cubicBezTo>
                    <a:pt x="5934889" y="4823863"/>
                    <a:pt x="5915834" y="4890100"/>
                    <a:pt x="5893141" y="4953827"/>
                  </a:cubicBezTo>
                  <a:cubicBezTo>
                    <a:pt x="5870448" y="5017556"/>
                    <a:pt x="5845282" y="5080252"/>
                    <a:pt x="5817644" y="5141915"/>
                  </a:cubicBezTo>
                  <a:cubicBezTo>
                    <a:pt x="5790005" y="5203578"/>
                    <a:pt x="5760040" y="5263619"/>
                    <a:pt x="5728909" y="5322626"/>
                  </a:cubicBezTo>
                  <a:cubicBezTo>
                    <a:pt x="5666505" y="5440642"/>
                    <a:pt x="5599591" y="5553937"/>
                    <a:pt x="5532095" y="5663839"/>
                  </a:cubicBezTo>
                  <a:lnTo>
                    <a:pt x="5330043" y="5988236"/>
                  </a:lnTo>
                  <a:cubicBezTo>
                    <a:pt x="5297022" y="6041195"/>
                    <a:pt x="5264148" y="6093565"/>
                    <a:pt x="5232580" y="6146081"/>
                  </a:cubicBezTo>
                  <a:lnTo>
                    <a:pt x="5183269" y="6227660"/>
                  </a:lnTo>
                  <a:cubicBezTo>
                    <a:pt x="5166103" y="6255541"/>
                    <a:pt x="5149375" y="6283717"/>
                    <a:pt x="5131628" y="6311451"/>
                  </a:cubicBezTo>
                  <a:cubicBezTo>
                    <a:pt x="5062676" y="6423417"/>
                    <a:pt x="4988635" y="6533174"/>
                    <a:pt x="4910811" y="6641009"/>
                  </a:cubicBezTo>
                  <a:cubicBezTo>
                    <a:pt x="4871725" y="6695377"/>
                    <a:pt x="4831064" y="6748547"/>
                    <a:pt x="4788885" y="6800448"/>
                  </a:cubicBezTo>
                  <a:lnTo>
                    <a:pt x="4739213" y="6858000"/>
                  </a:lnTo>
                  <a:lnTo>
                    <a:pt x="3950454" y="6858000"/>
                  </a:lnTo>
                  <a:lnTo>
                    <a:pt x="4012997" y="6806378"/>
                  </a:lnTo>
                  <a:cubicBezTo>
                    <a:pt x="4100089" y="6729374"/>
                    <a:pt x="4185375" y="6649419"/>
                    <a:pt x="4268871" y="6566512"/>
                  </a:cubicBezTo>
                  <a:cubicBezTo>
                    <a:pt x="4439315" y="6398398"/>
                    <a:pt x="4599980" y="6220387"/>
                    <a:pt x="4750072" y="6033375"/>
                  </a:cubicBezTo>
                  <a:cubicBezTo>
                    <a:pt x="4769418" y="6009920"/>
                    <a:pt x="4787311" y="5985138"/>
                    <a:pt x="4806075" y="5961092"/>
                  </a:cubicBezTo>
                  <a:lnTo>
                    <a:pt x="4863244" y="5885856"/>
                  </a:lnTo>
                  <a:cubicBezTo>
                    <a:pt x="4902520" y="5833635"/>
                    <a:pt x="4942184" y="5782445"/>
                    <a:pt x="4982235" y="5732288"/>
                  </a:cubicBezTo>
                  <a:cubicBezTo>
                    <a:pt x="5061513" y="5631533"/>
                    <a:pt x="5143556" y="5534760"/>
                    <a:pt x="5221526" y="5438135"/>
                  </a:cubicBezTo>
                  <a:cubicBezTo>
                    <a:pt x="5299495" y="5341509"/>
                    <a:pt x="5374846" y="5245326"/>
                    <a:pt x="5442633" y="5146193"/>
                  </a:cubicBezTo>
                  <a:cubicBezTo>
                    <a:pt x="5476091" y="5096480"/>
                    <a:pt x="5508530" y="5046176"/>
                    <a:pt x="5538350" y="4995133"/>
                  </a:cubicBezTo>
                  <a:cubicBezTo>
                    <a:pt x="5568171" y="4944091"/>
                    <a:pt x="5596245" y="4892164"/>
                    <a:pt x="5621702" y="4839205"/>
                  </a:cubicBezTo>
                  <a:cubicBezTo>
                    <a:pt x="5673203" y="4733405"/>
                    <a:pt x="5713291" y="4622262"/>
                    <a:pt x="5741275" y="4507728"/>
                  </a:cubicBezTo>
                  <a:cubicBezTo>
                    <a:pt x="5767878" y="4391630"/>
                    <a:pt x="5781445" y="4272861"/>
                    <a:pt x="5781714" y="4153681"/>
                  </a:cubicBezTo>
                  <a:cubicBezTo>
                    <a:pt x="5781640" y="3908842"/>
                    <a:pt x="5749352" y="3665096"/>
                    <a:pt x="5685706" y="3428918"/>
                  </a:cubicBezTo>
                  <a:cubicBezTo>
                    <a:pt x="5621295" y="3194067"/>
                    <a:pt x="5532959" y="2966636"/>
                    <a:pt x="5422122" y="2750328"/>
                  </a:cubicBezTo>
                  <a:cubicBezTo>
                    <a:pt x="5312356" y="2533473"/>
                    <a:pt x="5182293" y="2327817"/>
                    <a:pt x="5033730" y="2136204"/>
                  </a:cubicBezTo>
                  <a:cubicBezTo>
                    <a:pt x="4885345" y="1944281"/>
                    <a:pt x="4721094" y="1765530"/>
                    <a:pt x="4542784" y="1601886"/>
                  </a:cubicBezTo>
                  <a:cubicBezTo>
                    <a:pt x="4001273" y="1114380"/>
                    <a:pt x="3361806" y="751985"/>
                    <a:pt x="2668605" y="539746"/>
                  </a:cubicBezTo>
                  <a:cubicBezTo>
                    <a:pt x="2438667" y="470493"/>
                    <a:pt x="2203536" y="420366"/>
                    <a:pt x="1965570" y="389865"/>
                  </a:cubicBezTo>
                  <a:cubicBezTo>
                    <a:pt x="1727936" y="359890"/>
                    <a:pt x="1488166" y="351053"/>
                    <a:pt x="1249006" y="363461"/>
                  </a:cubicBezTo>
                  <a:cubicBezTo>
                    <a:pt x="1010718" y="374400"/>
                    <a:pt x="774017" y="408587"/>
                    <a:pt x="542188" y="465544"/>
                  </a:cubicBezTo>
                  <a:cubicBezTo>
                    <a:pt x="369418" y="508120"/>
                    <a:pt x="200552" y="565242"/>
                    <a:pt x="37349" y="636266"/>
                  </a:cubicBezTo>
                  <a:lnTo>
                    <a:pt x="0" y="653785"/>
                  </a:lnTo>
                  <a:lnTo>
                    <a:pt x="0" y="255198"/>
                  </a:lnTo>
                  <a:lnTo>
                    <a:pt x="167136" y="188295"/>
                  </a:lnTo>
                  <a:cubicBezTo>
                    <a:pt x="260597" y="155379"/>
                    <a:pt x="355437" y="126405"/>
                    <a:pt x="451417" y="101466"/>
                  </a:cubicBezTo>
                  <a:cubicBezTo>
                    <a:pt x="578649" y="68513"/>
                    <a:pt x="707299" y="41799"/>
                    <a:pt x="836914" y="2139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 name="Freeform: Shape 20">
              <a:extLst>
                <a:ext uri="{FF2B5EF4-FFF2-40B4-BE49-F238E27FC236}">
                  <a16:creationId xmlns:a16="http://schemas.microsoft.com/office/drawing/2014/main" id="{DE9C0434-209D-4C7E-BE2D-26B74B698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834"/>
              <a:ext cx="6015920" cy="6819166"/>
            </a:xfrm>
            <a:custGeom>
              <a:avLst/>
              <a:gdLst>
                <a:gd name="connsiteX0" fmla="*/ 0 w 6015920"/>
                <a:gd name="connsiteY0" fmla="*/ 6143989 h 6819166"/>
                <a:gd name="connsiteX1" fmla="*/ 134018 w 6015920"/>
                <a:gd name="connsiteY1" fmla="*/ 6248665 h 6819166"/>
                <a:gd name="connsiteX2" fmla="*/ 880799 w 6015920"/>
                <a:gd name="connsiteY2" fmla="*/ 6790482 h 6819166"/>
                <a:gd name="connsiteX3" fmla="*/ 929680 w 6015920"/>
                <a:gd name="connsiteY3" fmla="*/ 6819166 h 6819166"/>
                <a:gd name="connsiteX4" fmla="*/ 0 w 6015920"/>
                <a:gd name="connsiteY4" fmla="*/ 6819166 h 6819166"/>
                <a:gd name="connsiteX5" fmla="*/ 1408589 w 6015920"/>
                <a:gd name="connsiteY5" fmla="*/ 0 h 6819166"/>
                <a:gd name="connsiteX6" fmla="*/ 1409171 w 6015920"/>
                <a:gd name="connsiteY6" fmla="*/ 294 h 6819166"/>
                <a:gd name="connsiteX7" fmla="*/ 6015920 w 6015920"/>
                <a:gd name="connsiteY7" fmla="*/ 4129828 h 6819166"/>
                <a:gd name="connsiteX8" fmla="*/ 5101088 w 6015920"/>
                <a:gd name="connsiteY8" fmla="*/ 6096419 h 6819166"/>
                <a:gd name="connsiteX9" fmla="*/ 4546786 w 6015920"/>
                <a:gd name="connsiteY9" fmla="*/ 6797679 h 6819166"/>
                <a:gd name="connsiteX10" fmla="*/ 4525032 w 6015920"/>
                <a:gd name="connsiteY10" fmla="*/ 6819166 h 6819166"/>
                <a:gd name="connsiteX11" fmla="*/ 3362009 w 6015920"/>
                <a:gd name="connsiteY11" fmla="*/ 6819166 h 6819166"/>
                <a:gd name="connsiteX12" fmla="*/ 3559506 w 6015920"/>
                <a:gd name="connsiteY12" fmla="*/ 6694254 h 6819166"/>
                <a:gd name="connsiteX13" fmla="*/ 4499295 w 6015920"/>
                <a:gd name="connsiteY13" fmla="*/ 5685109 h 6819166"/>
                <a:gd name="connsiteX14" fmla="*/ 4763752 w 6015920"/>
                <a:gd name="connsiteY14" fmla="*/ 5310428 h 6819166"/>
                <a:gd name="connsiteX15" fmla="*/ 5288592 w 6015920"/>
                <a:gd name="connsiteY15" fmla="*/ 4129828 h 6819166"/>
                <a:gd name="connsiteX16" fmla="*/ 4971477 w 6015920"/>
                <a:gd name="connsiteY16" fmla="*/ 2858526 h 6819166"/>
                <a:gd name="connsiteX17" fmla="*/ 4096938 w 6015920"/>
                <a:gd name="connsiteY17" fmla="*/ 1766138 h 6819166"/>
                <a:gd name="connsiteX18" fmla="*/ 2832696 w 6015920"/>
                <a:gd name="connsiteY18" fmla="*/ 1008719 h 6819166"/>
                <a:gd name="connsiteX19" fmla="*/ 1409171 w 6015920"/>
                <a:gd name="connsiteY19" fmla="*/ 732948 h 6819166"/>
                <a:gd name="connsiteX20" fmla="*/ 189877 w 6015920"/>
                <a:gd name="connsiteY20" fmla="*/ 989377 h 6819166"/>
                <a:gd name="connsiteX21" fmla="*/ 0 w 6015920"/>
                <a:gd name="connsiteY21" fmla="*/ 1091881 h 6819166"/>
                <a:gd name="connsiteX22" fmla="*/ 0 w 6015920"/>
                <a:gd name="connsiteY22" fmla="*/ 273645 h 6819166"/>
                <a:gd name="connsiteX23" fmla="*/ 53152 w 6015920"/>
                <a:gd name="connsiteY23" fmla="*/ 250589 h 6819166"/>
                <a:gd name="connsiteX24" fmla="*/ 1408589 w 6015920"/>
                <a:gd name="connsiteY24" fmla="*/ 0 h 681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15920" h="6819166">
                  <a:moveTo>
                    <a:pt x="0" y="6143989"/>
                  </a:moveTo>
                  <a:lnTo>
                    <a:pt x="134018" y="6248665"/>
                  </a:lnTo>
                  <a:cubicBezTo>
                    <a:pt x="404095" y="6461250"/>
                    <a:pt x="645672" y="6645215"/>
                    <a:pt x="880799" y="6790482"/>
                  </a:cubicBezTo>
                  <a:lnTo>
                    <a:pt x="929680" y="6819166"/>
                  </a:lnTo>
                  <a:lnTo>
                    <a:pt x="0" y="6819166"/>
                  </a:lnTo>
                  <a:close/>
                  <a:moveTo>
                    <a:pt x="1408589" y="0"/>
                  </a:moveTo>
                  <a:lnTo>
                    <a:pt x="1409171" y="294"/>
                  </a:lnTo>
                  <a:cubicBezTo>
                    <a:pt x="3696325" y="294"/>
                    <a:pt x="6015920" y="1849221"/>
                    <a:pt x="6015920" y="4129828"/>
                  </a:cubicBezTo>
                  <a:cubicBezTo>
                    <a:pt x="6015920" y="4985129"/>
                    <a:pt x="5545048" y="5437324"/>
                    <a:pt x="5101088" y="6096419"/>
                  </a:cubicBezTo>
                  <a:cubicBezTo>
                    <a:pt x="4927721" y="6353993"/>
                    <a:pt x="4744312" y="6588925"/>
                    <a:pt x="4546786" y="6797679"/>
                  </a:cubicBezTo>
                  <a:lnTo>
                    <a:pt x="4525032" y="6819166"/>
                  </a:lnTo>
                  <a:lnTo>
                    <a:pt x="3362009" y="6819166"/>
                  </a:lnTo>
                  <a:lnTo>
                    <a:pt x="3559506" y="6694254"/>
                  </a:lnTo>
                  <a:cubicBezTo>
                    <a:pt x="3895644" y="6458563"/>
                    <a:pt x="4202210" y="6126161"/>
                    <a:pt x="4499295" y="5685109"/>
                  </a:cubicBezTo>
                  <a:cubicBezTo>
                    <a:pt x="4589775" y="5550592"/>
                    <a:pt x="4678218" y="5428532"/>
                    <a:pt x="4763752" y="5310428"/>
                  </a:cubicBezTo>
                  <a:cubicBezTo>
                    <a:pt x="5118251" y="4820868"/>
                    <a:pt x="5288592" y="4566198"/>
                    <a:pt x="5288592" y="4129828"/>
                  </a:cubicBezTo>
                  <a:cubicBezTo>
                    <a:pt x="5288592" y="3696828"/>
                    <a:pt x="5181966" y="3269106"/>
                    <a:pt x="4971477" y="2858526"/>
                  </a:cubicBezTo>
                  <a:cubicBezTo>
                    <a:pt x="4765643" y="2456885"/>
                    <a:pt x="4471366" y="2089240"/>
                    <a:pt x="4096938" y="1766138"/>
                  </a:cubicBezTo>
                  <a:cubicBezTo>
                    <a:pt x="3720910" y="1443697"/>
                    <a:pt x="3293474" y="1187604"/>
                    <a:pt x="2832696" y="1008719"/>
                  </a:cubicBezTo>
                  <a:cubicBezTo>
                    <a:pt x="2360806" y="825703"/>
                    <a:pt x="1881933" y="732948"/>
                    <a:pt x="1409171" y="732948"/>
                  </a:cubicBezTo>
                  <a:cubicBezTo>
                    <a:pt x="963609" y="732948"/>
                    <a:pt x="553251" y="819255"/>
                    <a:pt x="189877" y="989377"/>
                  </a:cubicBezTo>
                  <a:lnTo>
                    <a:pt x="0" y="1091881"/>
                  </a:lnTo>
                  <a:lnTo>
                    <a:pt x="0" y="273645"/>
                  </a:lnTo>
                  <a:lnTo>
                    <a:pt x="53152" y="250589"/>
                  </a:lnTo>
                  <a:cubicBezTo>
                    <a:pt x="457881" y="88474"/>
                    <a:pt x="911201" y="0"/>
                    <a:pt x="140858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A29CD07-3C0C-426E-8C5F-2382575AC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9880"/>
              <a:ext cx="5997097" cy="6768121"/>
            </a:xfrm>
            <a:custGeom>
              <a:avLst/>
              <a:gdLst>
                <a:gd name="connsiteX0" fmla="*/ 0 w 5997097"/>
                <a:gd name="connsiteY0" fmla="*/ 5929955 h 6768121"/>
                <a:gd name="connsiteX1" fmla="*/ 204947 w 5997097"/>
                <a:gd name="connsiteY1" fmla="*/ 6088753 h 6768121"/>
                <a:gd name="connsiteX2" fmla="*/ 1135927 w 5997097"/>
                <a:gd name="connsiteY2" fmla="*/ 6730112 h 6768121"/>
                <a:gd name="connsiteX3" fmla="*/ 1219620 w 5997097"/>
                <a:gd name="connsiteY3" fmla="*/ 6768121 h 6768121"/>
                <a:gd name="connsiteX4" fmla="*/ 0 w 5997097"/>
                <a:gd name="connsiteY4" fmla="*/ 6768121 h 6768121"/>
                <a:gd name="connsiteX5" fmla="*/ 1389767 w 5997097"/>
                <a:gd name="connsiteY5" fmla="*/ 0 h 6768121"/>
                <a:gd name="connsiteX6" fmla="*/ 1390348 w 5997097"/>
                <a:gd name="connsiteY6" fmla="*/ 292 h 6768121"/>
                <a:gd name="connsiteX7" fmla="*/ 5997097 w 5997097"/>
                <a:gd name="connsiteY7" fmla="*/ 4099802 h 6768121"/>
                <a:gd name="connsiteX8" fmla="*/ 5082265 w 5997097"/>
                <a:gd name="connsiteY8" fmla="*/ 6052096 h 6768121"/>
                <a:gd name="connsiteX9" fmla="*/ 4527964 w 5997097"/>
                <a:gd name="connsiteY9" fmla="*/ 6748257 h 6768121"/>
                <a:gd name="connsiteX10" fmla="*/ 4507706 w 5997097"/>
                <a:gd name="connsiteY10" fmla="*/ 6768121 h 6768121"/>
                <a:gd name="connsiteX11" fmla="*/ 3011909 w 5997097"/>
                <a:gd name="connsiteY11" fmla="*/ 6768121 h 6768121"/>
                <a:gd name="connsiteX12" fmla="*/ 3041514 w 5997097"/>
                <a:gd name="connsiteY12" fmla="*/ 6756841 h 6768121"/>
                <a:gd name="connsiteX13" fmla="*/ 3339587 w 5997097"/>
                <a:gd name="connsiteY13" fmla="*/ 6603120 h 6768121"/>
                <a:gd name="connsiteX14" fmla="*/ 4359591 w 5997097"/>
                <a:gd name="connsiteY14" fmla="*/ 5561878 h 6768121"/>
                <a:gd name="connsiteX15" fmla="*/ 4626956 w 5997097"/>
                <a:gd name="connsiteY15" fmla="*/ 5185850 h 6768121"/>
                <a:gd name="connsiteX16" fmla="*/ 5124303 w 5997097"/>
                <a:gd name="connsiteY16" fmla="*/ 4099802 h 6768121"/>
                <a:gd name="connsiteX17" fmla="*/ 4823481 w 5997097"/>
                <a:gd name="connsiteY17" fmla="*/ 2904512 h 6768121"/>
                <a:gd name="connsiteX18" fmla="*/ 3983561 w 5997097"/>
                <a:gd name="connsiteY18" fmla="*/ 1863706 h 6768121"/>
                <a:gd name="connsiteX19" fmla="*/ 2761651 w 5997097"/>
                <a:gd name="connsiteY19" fmla="*/ 1136378 h 6768121"/>
                <a:gd name="connsiteX20" fmla="*/ 1390348 w 5997097"/>
                <a:gd name="connsiteY20" fmla="*/ 873085 h 6768121"/>
                <a:gd name="connsiteX21" fmla="*/ 232295 w 5997097"/>
                <a:gd name="connsiteY21" fmla="*/ 1114121 h 6768121"/>
                <a:gd name="connsiteX22" fmla="*/ 0 w 5997097"/>
                <a:gd name="connsiteY22" fmla="*/ 1238681 h 6768121"/>
                <a:gd name="connsiteX23" fmla="*/ 0 w 5997097"/>
                <a:gd name="connsiteY23" fmla="*/ 263550 h 6768121"/>
                <a:gd name="connsiteX24" fmla="*/ 34329 w 5997097"/>
                <a:gd name="connsiteY24" fmla="*/ 248767 h 6768121"/>
                <a:gd name="connsiteX25" fmla="*/ 1389767 w 5997097"/>
                <a:gd name="connsiteY25" fmla="*/ 0 h 67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97097" h="6768121">
                  <a:moveTo>
                    <a:pt x="0" y="5929955"/>
                  </a:moveTo>
                  <a:lnTo>
                    <a:pt x="204947" y="6088753"/>
                  </a:lnTo>
                  <a:cubicBezTo>
                    <a:pt x="536028" y="6347537"/>
                    <a:pt x="834815" y="6574463"/>
                    <a:pt x="1135927" y="6730112"/>
                  </a:cubicBezTo>
                  <a:lnTo>
                    <a:pt x="1219620" y="6768121"/>
                  </a:lnTo>
                  <a:lnTo>
                    <a:pt x="0" y="6768121"/>
                  </a:lnTo>
                  <a:close/>
                  <a:moveTo>
                    <a:pt x="1389767" y="0"/>
                  </a:moveTo>
                  <a:lnTo>
                    <a:pt x="1390348" y="292"/>
                  </a:lnTo>
                  <a:cubicBezTo>
                    <a:pt x="3677502" y="292"/>
                    <a:pt x="5997097" y="1835776"/>
                    <a:pt x="5997097" y="4099802"/>
                  </a:cubicBezTo>
                  <a:cubicBezTo>
                    <a:pt x="5997097" y="4948885"/>
                    <a:pt x="5526225" y="5397792"/>
                    <a:pt x="5082265" y="6052096"/>
                  </a:cubicBezTo>
                  <a:cubicBezTo>
                    <a:pt x="4908898" y="6307797"/>
                    <a:pt x="4725489" y="6541021"/>
                    <a:pt x="4527964" y="6748257"/>
                  </a:cubicBezTo>
                  <a:lnTo>
                    <a:pt x="4507706" y="6768121"/>
                  </a:lnTo>
                  <a:lnTo>
                    <a:pt x="3011909" y="6768121"/>
                  </a:lnTo>
                  <a:lnTo>
                    <a:pt x="3041514" y="6756841"/>
                  </a:lnTo>
                  <a:cubicBezTo>
                    <a:pt x="3144608" y="6713092"/>
                    <a:pt x="3243834" y="6661888"/>
                    <a:pt x="3339587" y="6603120"/>
                  </a:cubicBezTo>
                  <a:cubicBezTo>
                    <a:pt x="3700923" y="6381722"/>
                    <a:pt x="4034475" y="6041040"/>
                    <a:pt x="4359591" y="5561878"/>
                  </a:cubicBezTo>
                  <a:cubicBezTo>
                    <a:pt x="4451526" y="5426449"/>
                    <a:pt x="4540696" y="5304113"/>
                    <a:pt x="4626956" y="5185850"/>
                  </a:cubicBezTo>
                  <a:cubicBezTo>
                    <a:pt x="4972001" y="4713668"/>
                    <a:pt x="5124303" y="4488342"/>
                    <a:pt x="5124303" y="4099802"/>
                  </a:cubicBezTo>
                  <a:cubicBezTo>
                    <a:pt x="5124303" y="3693373"/>
                    <a:pt x="5022478" y="3291306"/>
                    <a:pt x="4823481" y="2904512"/>
                  </a:cubicBezTo>
                  <a:cubicBezTo>
                    <a:pt x="4628994" y="2527756"/>
                    <a:pt x="4338498" y="2167874"/>
                    <a:pt x="3983561" y="1863706"/>
                  </a:cubicBezTo>
                  <a:cubicBezTo>
                    <a:pt x="3620116" y="1554184"/>
                    <a:pt x="3207009" y="1308274"/>
                    <a:pt x="2761651" y="1136378"/>
                  </a:cubicBezTo>
                  <a:cubicBezTo>
                    <a:pt x="2312890" y="964438"/>
                    <a:pt x="1838235" y="873085"/>
                    <a:pt x="1390348" y="873085"/>
                  </a:cubicBezTo>
                  <a:cubicBezTo>
                    <a:pt x="966023" y="873085"/>
                    <a:pt x="576467" y="954255"/>
                    <a:pt x="232295" y="1114121"/>
                  </a:cubicBezTo>
                  <a:lnTo>
                    <a:pt x="0" y="1238681"/>
                  </a:lnTo>
                  <a:lnTo>
                    <a:pt x="0" y="263550"/>
                  </a:lnTo>
                  <a:lnTo>
                    <a:pt x="34329" y="248767"/>
                  </a:lnTo>
                  <a:cubicBezTo>
                    <a:pt x="439058" y="87831"/>
                    <a:pt x="892378" y="0"/>
                    <a:pt x="138976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23" name="Freeform: Shape 22">
              <a:extLst>
                <a:ext uri="{FF2B5EF4-FFF2-40B4-BE49-F238E27FC236}">
                  <a16:creationId xmlns:a16="http://schemas.microsoft.com/office/drawing/2014/main" id="{BB937BE4-F949-4583-8DF7-F3EE5BA02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423049" cy="6857275"/>
            </a:xfrm>
            <a:custGeom>
              <a:avLst/>
              <a:gdLst>
                <a:gd name="connsiteX0" fmla="*/ 3207935 w 6423049"/>
                <a:gd name="connsiteY0" fmla="*/ 0 h 6857275"/>
                <a:gd name="connsiteX1" fmla="*/ 6423049 w 6423049"/>
                <a:gd name="connsiteY1" fmla="*/ 0 h 6857275"/>
                <a:gd name="connsiteX2" fmla="*/ 6423049 w 6423049"/>
                <a:gd name="connsiteY2" fmla="*/ 6857275 h 6857275"/>
                <a:gd name="connsiteX3" fmla="*/ 5115455 w 6423049"/>
                <a:gd name="connsiteY3" fmla="*/ 6857275 h 6857275"/>
                <a:gd name="connsiteX4" fmla="*/ 5327016 w 6423049"/>
                <a:gd name="connsiteY4" fmla="*/ 6576778 h 6857275"/>
                <a:gd name="connsiteX5" fmla="*/ 6096492 w 6423049"/>
                <a:gd name="connsiteY5" fmla="*/ 4101445 h 6857275"/>
                <a:gd name="connsiteX6" fmla="*/ 3253269 w 6423049"/>
                <a:gd name="connsiteY6" fmla="*/ 15400 h 6857275"/>
                <a:gd name="connsiteX7" fmla="*/ 0 w 6423049"/>
                <a:gd name="connsiteY7" fmla="*/ 0 h 6857275"/>
                <a:gd name="connsiteX8" fmla="*/ 318887 w 6423049"/>
                <a:gd name="connsiteY8" fmla="*/ 0 h 6857275"/>
                <a:gd name="connsiteX9" fmla="*/ 273553 w 6423049"/>
                <a:gd name="connsiteY9" fmla="*/ 15400 h 6857275"/>
                <a:gd name="connsiteX10" fmla="*/ 76780 w 6423049"/>
                <a:gd name="connsiteY10" fmla="*/ 93287 h 6857275"/>
                <a:gd name="connsiteX11" fmla="*/ 0 w 6423049"/>
                <a:gd name="connsiteY11" fmla="*/ 128134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3049" h="6857275">
                  <a:moveTo>
                    <a:pt x="3207935" y="0"/>
                  </a:moveTo>
                  <a:lnTo>
                    <a:pt x="6423049" y="0"/>
                  </a:lnTo>
                  <a:lnTo>
                    <a:pt x="6423049" y="6857275"/>
                  </a:lnTo>
                  <a:lnTo>
                    <a:pt x="5115455" y="6857275"/>
                  </a:lnTo>
                  <a:lnTo>
                    <a:pt x="5327016" y="6576778"/>
                  </a:lnTo>
                  <a:cubicBezTo>
                    <a:pt x="5812196" y="5874153"/>
                    <a:pt x="6096492" y="5021129"/>
                    <a:pt x="6096492" y="4101445"/>
                  </a:cubicBezTo>
                  <a:cubicBezTo>
                    <a:pt x="6096492" y="2224539"/>
                    <a:pt x="4912418" y="625268"/>
                    <a:pt x="3253269" y="15400"/>
                  </a:cubicBezTo>
                  <a:close/>
                  <a:moveTo>
                    <a:pt x="0" y="0"/>
                  </a:moveTo>
                  <a:lnTo>
                    <a:pt x="318887" y="0"/>
                  </a:lnTo>
                  <a:lnTo>
                    <a:pt x="273553" y="15400"/>
                  </a:lnTo>
                  <a:cubicBezTo>
                    <a:pt x="207186" y="39794"/>
                    <a:pt x="141580" y="65772"/>
                    <a:pt x="76780" y="93287"/>
                  </a:cubicBezTo>
                  <a:lnTo>
                    <a:pt x="0" y="1281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24" name="Freeform: Shape 23">
              <a:extLst>
                <a:ext uri="{FF2B5EF4-FFF2-40B4-BE49-F238E27FC236}">
                  <a16:creationId xmlns:a16="http://schemas.microsoft.com/office/drawing/2014/main" id="{B6EBAF51-610B-41B6-9517-1518958C7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158587" cy="6857275"/>
            </a:xfrm>
            <a:custGeom>
              <a:avLst/>
              <a:gdLst>
                <a:gd name="connsiteX0" fmla="*/ 233278 w 6158587"/>
                <a:gd name="connsiteY0" fmla="*/ 0 h 6857275"/>
                <a:gd name="connsiteX1" fmla="*/ 3441063 w 6158587"/>
                <a:gd name="connsiteY1" fmla="*/ 0 h 6857275"/>
                <a:gd name="connsiteX2" fmla="*/ 3535825 w 6158587"/>
                <a:gd name="connsiteY2" fmla="*/ 38136 h 6857275"/>
                <a:gd name="connsiteX3" fmla="*/ 6158587 w 6158587"/>
                <a:gd name="connsiteY3" fmla="*/ 4076179 h 6857275"/>
                <a:gd name="connsiteX4" fmla="*/ 5573039 w 6158587"/>
                <a:gd name="connsiteY4" fmla="*/ 6283960 h 6857275"/>
                <a:gd name="connsiteX5" fmla="*/ 5222761 w 6158587"/>
                <a:gd name="connsiteY5" fmla="*/ 6804016 h 6857275"/>
                <a:gd name="connsiteX6" fmla="*/ 5179011 w 6158587"/>
                <a:gd name="connsiteY6" fmla="*/ 6857275 h 6857275"/>
                <a:gd name="connsiteX7" fmla="*/ 4477061 w 6158587"/>
                <a:gd name="connsiteY7" fmla="*/ 6857275 h 6857275"/>
                <a:gd name="connsiteX8" fmla="*/ 4532922 w 6158587"/>
                <a:gd name="connsiteY8" fmla="*/ 6798071 h 6857275"/>
                <a:gd name="connsiteX9" fmla="*/ 4660563 w 6158587"/>
                <a:gd name="connsiteY9" fmla="*/ 6651672 h 6857275"/>
                <a:gd name="connsiteX10" fmla="*/ 4772511 w 6158587"/>
                <a:gd name="connsiteY10" fmla="*/ 6513379 h 6857275"/>
                <a:gd name="connsiteX11" fmla="*/ 4781959 w 6158587"/>
                <a:gd name="connsiteY11" fmla="*/ 6501404 h 6857275"/>
                <a:gd name="connsiteX12" fmla="*/ 4800713 w 6158587"/>
                <a:gd name="connsiteY12" fmla="*/ 6476578 h 6857275"/>
                <a:gd name="connsiteX13" fmla="*/ 4897916 w 6158587"/>
                <a:gd name="connsiteY13" fmla="*/ 6345878 h 6857275"/>
                <a:gd name="connsiteX14" fmla="*/ 4953461 w 6158587"/>
                <a:gd name="connsiteY14" fmla="*/ 6268773 h 6857275"/>
                <a:gd name="connsiteX15" fmla="*/ 5015304 w 6158587"/>
                <a:gd name="connsiteY15" fmla="*/ 6182904 h 6857275"/>
                <a:gd name="connsiteX16" fmla="*/ 5136557 w 6158587"/>
                <a:gd name="connsiteY16" fmla="*/ 6021245 h 6857275"/>
                <a:gd name="connsiteX17" fmla="*/ 5232471 w 6158587"/>
                <a:gd name="connsiteY17" fmla="*/ 5895802 h 6857275"/>
                <a:gd name="connsiteX18" fmla="*/ 5377488 w 6158587"/>
                <a:gd name="connsiteY18" fmla="*/ 5704644 h 6857275"/>
                <a:gd name="connsiteX19" fmla="*/ 5492012 w 6158587"/>
                <a:gd name="connsiteY19" fmla="*/ 5545320 h 6857275"/>
                <a:gd name="connsiteX20" fmla="*/ 5598378 w 6158587"/>
                <a:gd name="connsiteY20" fmla="*/ 5383077 h 6857275"/>
                <a:gd name="connsiteX21" fmla="*/ 5694293 w 6158587"/>
                <a:gd name="connsiteY21" fmla="*/ 5215869 h 6857275"/>
                <a:gd name="connsiteX22" fmla="*/ 5726646 w 6158587"/>
                <a:gd name="connsiteY22" fmla="*/ 5151759 h 6857275"/>
                <a:gd name="connsiteX23" fmla="*/ 5736953 w 6158587"/>
                <a:gd name="connsiteY23" fmla="*/ 5130730 h 6857275"/>
                <a:gd name="connsiteX24" fmla="*/ 5748406 w 6158587"/>
                <a:gd name="connsiteY24" fmla="*/ 5105613 h 6857275"/>
                <a:gd name="connsiteX25" fmla="*/ 5775318 w 6158587"/>
                <a:gd name="connsiteY25" fmla="*/ 5043695 h 6857275"/>
                <a:gd name="connsiteX26" fmla="*/ 5887267 w 6158587"/>
                <a:gd name="connsiteY26" fmla="*/ 4677444 h 6857275"/>
                <a:gd name="connsiteX27" fmla="*/ 5925776 w 6158587"/>
                <a:gd name="connsiteY27" fmla="*/ 4291476 h 6857275"/>
                <a:gd name="connsiteX28" fmla="*/ 5837592 w 6158587"/>
                <a:gd name="connsiteY28" fmla="*/ 3514285 h 6857275"/>
                <a:gd name="connsiteX29" fmla="*/ 5728651 w 6158587"/>
                <a:gd name="connsiteY29" fmla="*/ 3139270 h 6857275"/>
                <a:gd name="connsiteX30" fmla="*/ 5728651 w 6158587"/>
                <a:gd name="connsiteY30" fmla="*/ 3138540 h 6857275"/>
                <a:gd name="connsiteX31" fmla="*/ 5707749 w 6158587"/>
                <a:gd name="connsiteY31" fmla="*/ 3080127 h 6857275"/>
                <a:gd name="connsiteX32" fmla="*/ 5695151 w 6158587"/>
                <a:gd name="connsiteY32" fmla="*/ 3046393 h 6857275"/>
                <a:gd name="connsiteX33" fmla="*/ 5662512 w 6158587"/>
                <a:gd name="connsiteY33" fmla="*/ 2963300 h 6857275"/>
                <a:gd name="connsiteX34" fmla="*/ 5659648 w 6158587"/>
                <a:gd name="connsiteY34" fmla="*/ 2956436 h 6857275"/>
                <a:gd name="connsiteX35" fmla="*/ 5641039 w 6158587"/>
                <a:gd name="connsiteY35" fmla="*/ 2911751 h 6857275"/>
                <a:gd name="connsiteX36" fmla="*/ 5621283 w 6158587"/>
                <a:gd name="connsiteY36" fmla="*/ 2867941 h 6857275"/>
                <a:gd name="connsiteX37" fmla="*/ 5581056 w 6158587"/>
                <a:gd name="connsiteY37" fmla="*/ 2780320 h 6857275"/>
                <a:gd name="connsiteX38" fmla="*/ 5397674 w 6158587"/>
                <a:gd name="connsiteY38" fmla="*/ 2438163 h 6857275"/>
                <a:gd name="connsiteX39" fmla="*/ 5182080 w 6158587"/>
                <a:gd name="connsiteY39" fmla="*/ 2116889 h 6857275"/>
                <a:gd name="connsiteX40" fmla="*/ 4676024 w 6158587"/>
                <a:gd name="connsiteY40" fmla="*/ 1540786 h 6857275"/>
                <a:gd name="connsiteX41" fmla="*/ 4391860 w 6158587"/>
                <a:gd name="connsiteY41" fmla="*/ 1286395 h 6857275"/>
                <a:gd name="connsiteX42" fmla="*/ 4318851 w 6158587"/>
                <a:gd name="connsiteY42" fmla="*/ 1226959 h 6857275"/>
                <a:gd name="connsiteX43" fmla="*/ 4306254 w 6158587"/>
                <a:gd name="connsiteY43" fmla="*/ 1216883 h 6857275"/>
                <a:gd name="connsiteX44" fmla="*/ 4244123 w 6158587"/>
                <a:gd name="connsiteY44" fmla="*/ 1168254 h 6857275"/>
                <a:gd name="connsiteX45" fmla="*/ 4092378 w 6158587"/>
                <a:gd name="connsiteY45" fmla="*/ 1055078 h 6857275"/>
                <a:gd name="connsiteX46" fmla="*/ 3449179 w 6158587"/>
                <a:gd name="connsiteY46" fmla="*/ 660348 h 6857275"/>
                <a:gd name="connsiteX47" fmla="*/ 3110758 w 6158587"/>
                <a:gd name="connsiteY47" fmla="*/ 500442 h 6857275"/>
                <a:gd name="connsiteX48" fmla="*/ 2762316 w 6158587"/>
                <a:gd name="connsiteY48" fmla="*/ 368135 h 6857275"/>
                <a:gd name="connsiteX49" fmla="*/ 2404426 w 6158587"/>
                <a:gd name="connsiteY49" fmla="*/ 264452 h 6857275"/>
                <a:gd name="connsiteX50" fmla="*/ 2040668 w 6158587"/>
                <a:gd name="connsiteY50" fmla="*/ 191435 h 6857275"/>
                <a:gd name="connsiteX51" fmla="*/ 1461459 w 6158587"/>
                <a:gd name="connsiteY51" fmla="*/ 147625 h 6857275"/>
                <a:gd name="connsiteX52" fmla="*/ 1300837 w 6158587"/>
                <a:gd name="connsiteY52" fmla="*/ 150983 h 6857275"/>
                <a:gd name="connsiteX53" fmla="*/ 932928 w 6158587"/>
                <a:gd name="connsiteY53" fmla="*/ 183842 h 6857275"/>
                <a:gd name="connsiteX54" fmla="*/ 568022 w 6158587"/>
                <a:gd name="connsiteY54" fmla="*/ 256858 h 6857275"/>
                <a:gd name="connsiteX55" fmla="*/ 39597 w 6158587"/>
                <a:gd name="connsiteY55" fmla="*/ 447169 h 6857275"/>
                <a:gd name="connsiteX56" fmla="*/ 0 w 6158587"/>
                <a:gd name="connsiteY56" fmla="*/ 467328 h 6857275"/>
                <a:gd name="connsiteX57" fmla="*/ 0 w 6158587"/>
                <a:gd name="connsiteY57" fmla="*/ 112255 h 6857275"/>
                <a:gd name="connsiteX58" fmla="*/ 79310 w 6158587"/>
                <a:gd name="connsiteY58" fmla="*/ 70390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8587" h="6857275">
                  <a:moveTo>
                    <a:pt x="233278" y="0"/>
                  </a:moveTo>
                  <a:lnTo>
                    <a:pt x="3441063" y="0"/>
                  </a:lnTo>
                  <a:lnTo>
                    <a:pt x="3535825" y="38136"/>
                  </a:lnTo>
                  <a:cubicBezTo>
                    <a:pt x="5077434" y="703644"/>
                    <a:pt x="6158926" y="2261149"/>
                    <a:pt x="6158587" y="4076179"/>
                  </a:cubicBezTo>
                  <a:cubicBezTo>
                    <a:pt x="6158441" y="4852011"/>
                    <a:pt x="5956378" y="5613884"/>
                    <a:pt x="5573039" y="6283960"/>
                  </a:cubicBezTo>
                  <a:cubicBezTo>
                    <a:pt x="5468266" y="6466229"/>
                    <a:pt x="5351134" y="6639962"/>
                    <a:pt x="5222761" y="6804016"/>
                  </a:cubicBezTo>
                  <a:lnTo>
                    <a:pt x="5179011" y="6857275"/>
                  </a:lnTo>
                  <a:lnTo>
                    <a:pt x="4477061" y="6857275"/>
                  </a:lnTo>
                  <a:lnTo>
                    <a:pt x="4532922" y="6798071"/>
                  </a:lnTo>
                  <a:cubicBezTo>
                    <a:pt x="4575851" y="6750793"/>
                    <a:pt x="4618547" y="6701908"/>
                    <a:pt x="4660563" y="6651672"/>
                  </a:cubicBezTo>
                  <a:cubicBezTo>
                    <a:pt x="4698786" y="6606693"/>
                    <a:pt x="4736294" y="6559232"/>
                    <a:pt x="4772511" y="6513379"/>
                  </a:cubicBezTo>
                  <a:lnTo>
                    <a:pt x="4781959" y="6501404"/>
                  </a:lnTo>
                  <a:lnTo>
                    <a:pt x="4800713" y="6476578"/>
                  </a:lnTo>
                  <a:cubicBezTo>
                    <a:pt x="4833067" y="6434082"/>
                    <a:pt x="4866565" y="6389979"/>
                    <a:pt x="4897916" y="6345878"/>
                  </a:cubicBezTo>
                  <a:cubicBezTo>
                    <a:pt x="4916097" y="6321199"/>
                    <a:pt x="4934277" y="6295788"/>
                    <a:pt x="4953461" y="6268773"/>
                  </a:cubicBezTo>
                  <a:cubicBezTo>
                    <a:pt x="4972643" y="6241756"/>
                    <a:pt x="4994547" y="6211234"/>
                    <a:pt x="5015304" y="6182904"/>
                  </a:cubicBezTo>
                  <a:cubicBezTo>
                    <a:pt x="5059253" y="6123177"/>
                    <a:pt x="5103202" y="6065201"/>
                    <a:pt x="5136557" y="6021245"/>
                  </a:cubicBezTo>
                  <a:cubicBezTo>
                    <a:pt x="5169913" y="5977289"/>
                    <a:pt x="5200977" y="5936836"/>
                    <a:pt x="5232471" y="5895802"/>
                  </a:cubicBezTo>
                  <a:cubicBezTo>
                    <a:pt x="5280429" y="5833299"/>
                    <a:pt x="5330104" y="5768607"/>
                    <a:pt x="5377488" y="5704644"/>
                  </a:cubicBezTo>
                  <a:cubicBezTo>
                    <a:pt x="5414708" y="5654117"/>
                    <a:pt x="5454220" y="5600229"/>
                    <a:pt x="5492012" y="5545320"/>
                  </a:cubicBezTo>
                  <a:cubicBezTo>
                    <a:pt x="5532669" y="5485739"/>
                    <a:pt x="5566453" y="5435067"/>
                    <a:pt x="5598378" y="5383077"/>
                  </a:cubicBezTo>
                  <a:cubicBezTo>
                    <a:pt x="5639177" y="5317217"/>
                    <a:pt x="5668668" y="5266250"/>
                    <a:pt x="5694293" y="5215869"/>
                  </a:cubicBezTo>
                  <a:cubicBezTo>
                    <a:pt x="5705458" y="5195133"/>
                    <a:pt x="5715765" y="5174104"/>
                    <a:pt x="5726646" y="5151759"/>
                  </a:cubicBezTo>
                  <a:lnTo>
                    <a:pt x="5736953" y="5130730"/>
                  </a:lnTo>
                  <a:cubicBezTo>
                    <a:pt x="5740675" y="5122261"/>
                    <a:pt x="5744540" y="5113938"/>
                    <a:pt x="5748406" y="5105613"/>
                  </a:cubicBezTo>
                  <a:cubicBezTo>
                    <a:pt x="5757997" y="5084293"/>
                    <a:pt x="5767159" y="5064140"/>
                    <a:pt x="5775318" y="5043695"/>
                  </a:cubicBezTo>
                  <a:cubicBezTo>
                    <a:pt x="5824718" y="4925802"/>
                    <a:pt x="5862228" y="4803091"/>
                    <a:pt x="5887267" y="4677444"/>
                  </a:cubicBezTo>
                  <a:cubicBezTo>
                    <a:pt x="5911983" y="4550307"/>
                    <a:pt x="5924876" y="4421080"/>
                    <a:pt x="5925776" y="4291476"/>
                  </a:cubicBezTo>
                  <a:cubicBezTo>
                    <a:pt x="5925724" y="4029813"/>
                    <a:pt x="5896133" y="3769041"/>
                    <a:pt x="5837592" y="3514285"/>
                  </a:cubicBezTo>
                  <a:cubicBezTo>
                    <a:pt x="5808496" y="3387220"/>
                    <a:pt x="5772120" y="3261997"/>
                    <a:pt x="5728651" y="3139270"/>
                  </a:cubicBezTo>
                  <a:lnTo>
                    <a:pt x="5728651" y="3138540"/>
                  </a:lnTo>
                  <a:cubicBezTo>
                    <a:pt x="5722351" y="3119409"/>
                    <a:pt x="5715193" y="3100717"/>
                    <a:pt x="5707749" y="3080127"/>
                  </a:cubicBezTo>
                  <a:cubicBezTo>
                    <a:pt x="5703455" y="3068883"/>
                    <a:pt x="5699302" y="3057637"/>
                    <a:pt x="5695151" y="3046393"/>
                  </a:cubicBezTo>
                  <a:cubicBezTo>
                    <a:pt x="5685131" y="3018793"/>
                    <a:pt x="5674107" y="2991778"/>
                    <a:pt x="5662512" y="2963300"/>
                  </a:cubicBezTo>
                  <a:lnTo>
                    <a:pt x="5659648" y="2956436"/>
                  </a:lnTo>
                  <a:lnTo>
                    <a:pt x="5641039" y="2911751"/>
                  </a:lnTo>
                  <a:lnTo>
                    <a:pt x="5621283" y="2867941"/>
                  </a:lnTo>
                  <a:cubicBezTo>
                    <a:pt x="5609687" y="2841362"/>
                    <a:pt x="5595944" y="2810548"/>
                    <a:pt x="5581056" y="2780320"/>
                  </a:cubicBezTo>
                  <a:cubicBezTo>
                    <a:pt x="5530665" y="2672839"/>
                    <a:pt x="5470683" y="2561270"/>
                    <a:pt x="5397674" y="2438163"/>
                  </a:cubicBezTo>
                  <a:cubicBezTo>
                    <a:pt x="5332395" y="2330974"/>
                    <a:pt x="5259814" y="2222909"/>
                    <a:pt x="5182080" y="2116889"/>
                  </a:cubicBezTo>
                  <a:cubicBezTo>
                    <a:pt x="5029667" y="1910602"/>
                    <a:pt x="4860375" y="1717880"/>
                    <a:pt x="4676024" y="1540786"/>
                  </a:cubicBezTo>
                  <a:cubicBezTo>
                    <a:pt x="4590130" y="1458131"/>
                    <a:pt x="4497795" y="1374893"/>
                    <a:pt x="4391860" y="1286395"/>
                  </a:cubicBezTo>
                  <a:cubicBezTo>
                    <a:pt x="4370530" y="1268433"/>
                    <a:pt x="4345334" y="1247404"/>
                    <a:pt x="4318851" y="1226959"/>
                  </a:cubicBezTo>
                  <a:lnTo>
                    <a:pt x="4306254" y="1216883"/>
                  </a:lnTo>
                  <a:cubicBezTo>
                    <a:pt x="4285925" y="1200673"/>
                    <a:pt x="4264880" y="1183880"/>
                    <a:pt x="4244123" y="1168254"/>
                  </a:cubicBezTo>
                  <a:cubicBezTo>
                    <a:pt x="4189438" y="1125467"/>
                    <a:pt x="4134322" y="1085307"/>
                    <a:pt x="4092378" y="1055078"/>
                  </a:cubicBezTo>
                  <a:cubicBezTo>
                    <a:pt x="3887264" y="908357"/>
                    <a:pt x="3672344" y="776461"/>
                    <a:pt x="3449179" y="660348"/>
                  </a:cubicBezTo>
                  <a:cubicBezTo>
                    <a:pt x="3338519" y="602958"/>
                    <a:pt x="3224710" y="549071"/>
                    <a:pt x="3110758" y="500442"/>
                  </a:cubicBezTo>
                  <a:cubicBezTo>
                    <a:pt x="2996806" y="451812"/>
                    <a:pt x="2879991" y="407565"/>
                    <a:pt x="2762316" y="368135"/>
                  </a:cubicBezTo>
                  <a:cubicBezTo>
                    <a:pt x="2649508" y="330312"/>
                    <a:pt x="2529403" y="295119"/>
                    <a:pt x="2404426" y="264452"/>
                  </a:cubicBezTo>
                  <a:cubicBezTo>
                    <a:pt x="2288900" y="236121"/>
                    <a:pt x="2166502" y="211733"/>
                    <a:pt x="2040668" y="191435"/>
                  </a:cubicBezTo>
                  <a:cubicBezTo>
                    <a:pt x="1848910" y="162425"/>
                    <a:pt x="1655321" y="147782"/>
                    <a:pt x="1461459" y="147625"/>
                  </a:cubicBezTo>
                  <a:cubicBezTo>
                    <a:pt x="1408061" y="147625"/>
                    <a:pt x="1354092" y="148794"/>
                    <a:pt x="1300837" y="150983"/>
                  </a:cubicBezTo>
                  <a:cubicBezTo>
                    <a:pt x="1177739" y="155618"/>
                    <a:pt x="1054939" y="166584"/>
                    <a:pt x="932928" y="183842"/>
                  </a:cubicBezTo>
                  <a:cubicBezTo>
                    <a:pt x="810083" y="201379"/>
                    <a:pt x="688259" y="225753"/>
                    <a:pt x="568022" y="256858"/>
                  </a:cubicBezTo>
                  <a:cubicBezTo>
                    <a:pt x="386369" y="303536"/>
                    <a:pt x="209474" y="367270"/>
                    <a:pt x="39597" y="447169"/>
                  </a:cubicBezTo>
                  <a:lnTo>
                    <a:pt x="0" y="467328"/>
                  </a:lnTo>
                  <a:lnTo>
                    <a:pt x="0" y="112255"/>
                  </a:lnTo>
                  <a:lnTo>
                    <a:pt x="79310" y="703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grpSp>
      <p:pic>
        <p:nvPicPr>
          <p:cNvPr id="9" name="Picture 8">
            <a:extLst>
              <a:ext uri="{FF2B5EF4-FFF2-40B4-BE49-F238E27FC236}">
                <a16:creationId xmlns:a16="http://schemas.microsoft.com/office/drawing/2014/main" id="{8420A50B-A482-77A0-FF24-E4DA86E9191D}"/>
              </a:ext>
            </a:extLst>
          </p:cNvPr>
          <p:cNvPicPr>
            <a:picLocks noChangeAspect="1"/>
          </p:cNvPicPr>
          <p:nvPr/>
        </p:nvPicPr>
        <p:blipFill>
          <a:blip r:embed="rId3">
            <a:alphaModFix amt="5000"/>
            <a:extLst>
              <a:ext uri="{28A0092B-C50C-407E-A947-70E740481C1C}">
                <a14:useLocalDpi xmlns:a14="http://schemas.microsoft.com/office/drawing/2010/main" val="0"/>
              </a:ext>
            </a:extLst>
          </a:blip>
          <a:srcRect l="25219" r="25219"/>
          <a:stretch/>
        </p:blipFill>
        <p:spPr>
          <a:xfrm>
            <a:off x="5997098" y="10"/>
            <a:ext cx="6158588"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blipFill>
            <a:blip r:embed="rId4">
              <a:alphaModFix amt="5000"/>
            </a:blip>
            <a:stretch>
              <a:fillRect/>
            </a:stretch>
          </a:blipFill>
        </p:spPr>
      </p:pic>
      <p:sp>
        <p:nvSpPr>
          <p:cNvPr id="7" name="TextBox 6">
            <a:extLst>
              <a:ext uri="{FF2B5EF4-FFF2-40B4-BE49-F238E27FC236}">
                <a16:creationId xmlns:a16="http://schemas.microsoft.com/office/drawing/2014/main" id="{423C35A2-3319-D203-5E4A-316D57A4CC30}"/>
              </a:ext>
            </a:extLst>
          </p:cNvPr>
          <p:cNvSpPr txBox="1"/>
          <p:nvPr/>
        </p:nvSpPr>
        <p:spPr>
          <a:xfrm>
            <a:off x="6313741" y="1622730"/>
            <a:ext cx="5099348" cy="4496120"/>
          </a:xfrm>
          <a:prstGeom prst="rect">
            <a:avLst/>
          </a:prstGeom>
        </p:spPr>
        <p:txBody>
          <a:bodyPr vert="horz" lIns="91440" tIns="45720" rIns="91440" bIns="45720" rtlCol="0" anchor="b">
            <a:normAutofit/>
          </a:bodyPr>
          <a:lstStyle/>
          <a:p>
            <a:pPr algn="just"/>
            <a:r>
              <a:rPr lang="en-US" b="1" i="0">
                <a:solidFill>
                  <a:srgbClr val="358CA3"/>
                </a:solidFill>
                <a:effectLst/>
              </a:rPr>
              <a:t>Background: </a:t>
            </a:r>
            <a:r>
              <a:rPr lang="en-US" b="0" i="0">
                <a:solidFill>
                  <a:srgbClr val="374151"/>
                </a:solidFill>
                <a:effectLst/>
              </a:rPr>
              <a:t>The stock market is a complex and dynamic financial system where investors seek to maximize returns while managing risks. Making informed investment decisions in the stock market relies on the analysis of historical and real-time data, as well as the ability to anticipate future trends. To facilitate these decisions, a predictive stock market analysis system is essential.</a:t>
            </a:r>
          </a:p>
          <a:p>
            <a:pPr algn="just"/>
            <a:endParaRPr lang="en-US" b="0" i="0">
              <a:solidFill>
                <a:srgbClr val="374151"/>
              </a:solidFill>
              <a:effectLst/>
            </a:endParaRPr>
          </a:p>
          <a:p>
            <a:pPr algn="just"/>
            <a:r>
              <a:rPr lang="en-US" b="1" i="0">
                <a:solidFill>
                  <a:srgbClr val="358CA3"/>
                </a:solidFill>
                <a:effectLst/>
              </a:rPr>
              <a:t>Problem Statement: </a:t>
            </a:r>
            <a:r>
              <a:rPr lang="en-US" b="0" i="0">
                <a:solidFill>
                  <a:srgbClr val="374151"/>
                </a:solidFill>
                <a:effectLst/>
                <a:latin typeface="Söhne"/>
              </a:rPr>
              <a:t>The project aims to combine historical stock prices for market behavior insights with sentiment analysis for investor sentiment, ultimately providing predictive stock market analysis to empower informed investment decisions and portfolio management.</a:t>
            </a:r>
            <a:endParaRPr lang="en-US" b="0" i="0">
              <a:solidFill>
                <a:srgbClr val="374151"/>
              </a:solidFill>
              <a:effectLst/>
            </a:endParaRPr>
          </a:p>
        </p:txBody>
      </p:sp>
      <p:sp>
        <p:nvSpPr>
          <p:cNvPr id="2" name="Title 2">
            <a:extLst>
              <a:ext uri="{FF2B5EF4-FFF2-40B4-BE49-F238E27FC236}">
                <a16:creationId xmlns:a16="http://schemas.microsoft.com/office/drawing/2014/main" id="{01DC5C00-7DCF-6AA9-0784-352076C6F49F}"/>
              </a:ext>
            </a:extLst>
          </p:cNvPr>
          <p:cNvSpPr txBox="1">
            <a:spLocks/>
          </p:cNvSpPr>
          <p:nvPr/>
        </p:nvSpPr>
        <p:spPr>
          <a:xfrm>
            <a:off x="5135497" y="739150"/>
            <a:ext cx="6423499" cy="111339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358CA3"/>
                </a:solidFill>
                <a:latin typeface="Arial Black" panose="020B0A04020102020204" pitchFamily="34" charset="0"/>
              </a:rPr>
              <a:t>Problem </a:t>
            </a:r>
            <a:r>
              <a:rPr lang="en-US" sz="4500">
                <a:solidFill>
                  <a:schemeClr val="tx1">
                    <a:lumMod val="65000"/>
                    <a:lumOff val="35000"/>
                  </a:schemeClr>
                </a:solidFill>
                <a:latin typeface="Arial Black" panose="020B0A04020102020204" pitchFamily="34" charset="0"/>
              </a:rPr>
              <a:t>Statement</a:t>
            </a:r>
            <a:endParaRPr lang="en-GB" sz="4500">
              <a:solidFill>
                <a:schemeClr val="tx1">
                  <a:lumMod val="65000"/>
                  <a:lumOff val="35000"/>
                </a:schemeClr>
              </a:solidFill>
              <a:latin typeface="Arial Black" panose="020B0A04020102020204" pitchFamily="34" charset="0"/>
            </a:endParaRPr>
          </a:p>
        </p:txBody>
      </p:sp>
    </p:spTree>
    <p:extLst>
      <p:ext uri="{BB962C8B-B14F-4D97-AF65-F5344CB8AC3E}">
        <p14:creationId xmlns:p14="http://schemas.microsoft.com/office/powerpoint/2010/main" val="2524445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hand touching a graph on a tablet&#10;&#10;Description automatically generated">
            <a:extLst>
              <a:ext uri="{FF2B5EF4-FFF2-40B4-BE49-F238E27FC236}">
                <a16:creationId xmlns:a16="http://schemas.microsoft.com/office/drawing/2014/main" id="{0D09DDCA-A08C-06E2-D2A8-DA973D2434D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7418" r="30346" b="-1"/>
          <a:stretch/>
        </p:blipFill>
        <p:spPr>
          <a:xfrm>
            <a:off x="5833976" y="10"/>
            <a:ext cx="6394152" cy="6857990"/>
          </a:xfrm>
          <a:prstGeom prst="rect">
            <a:avLst/>
          </a:prstGeom>
        </p:spPr>
      </p:pic>
      <p:grpSp>
        <p:nvGrpSpPr>
          <p:cNvPr id="27" name="Group 26">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9564" y="0"/>
            <a:ext cx="6648564" cy="6858000"/>
            <a:chOff x="5705128" y="0"/>
            <a:chExt cx="6648564" cy="6858000"/>
          </a:xfrm>
        </p:grpSpPr>
        <p:sp>
          <p:nvSpPr>
            <p:cNvPr id="28" name="Freeform: Shape 27">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Freeform: Shape 31">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8672598D-2FEF-FCB8-1586-7C1D4883B525}"/>
              </a:ext>
            </a:extLst>
          </p:cNvPr>
          <p:cNvPicPr>
            <a:picLocks noChangeAspect="1"/>
          </p:cNvPicPr>
          <p:nvPr/>
        </p:nvPicPr>
        <p:blipFill>
          <a:blip r:embed="rId3">
            <a:alphaModFix amt="5000"/>
            <a:extLst>
              <a:ext uri="{28A0092B-C50C-407E-A947-70E740481C1C}">
                <a14:useLocalDpi xmlns:a14="http://schemas.microsoft.com/office/drawing/2010/main" val="0"/>
              </a:ext>
            </a:extLst>
          </a:blip>
          <a:srcRect l="25219" r="25219"/>
          <a:stretch/>
        </p:blipFill>
        <p:spPr>
          <a:xfrm rot="10800000">
            <a:off x="-286" y="10"/>
            <a:ext cx="557985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blipFill>
            <a:blip r:embed="rId4">
              <a:alphaModFix amt="5000"/>
            </a:blip>
            <a:stretch>
              <a:fillRect/>
            </a:stretch>
          </a:blipFill>
        </p:spPr>
      </p:pic>
      <p:sp>
        <p:nvSpPr>
          <p:cNvPr id="9" name="TextBox 8">
            <a:extLst>
              <a:ext uri="{FF2B5EF4-FFF2-40B4-BE49-F238E27FC236}">
                <a16:creationId xmlns:a16="http://schemas.microsoft.com/office/drawing/2014/main" id="{DDE8944F-940F-670B-874B-0D7A90C798FB}"/>
              </a:ext>
            </a:extLst>
          </p:cNvPr>
          <p:cNvSpPr txBox="1"/>
          <p:nvPr/>
        </p:nvSpPr>
        <p:spPr>
          <a:xfrm>
            <a:off x="418021" y="255540"/>
            <a:ext cx="4706803" cy="2245064"/>
          </a:xfrm>
          <a:prstGeom prst="rect">
            <a:avLst/>
          </a:prstGeom>
        </p:spPr>
        <p:txBody>
          <a:bodyPr vert="horz" lIns="91440" tIns="45720" rIns="91440" bIns="45720" rtlCol="0" anchor="ctr">
            <a:normAutofit/>
          </a:bodyPr>
          <a:lstStyle/>
          <a:p>
            <a:pPr>
              <a:lnSpc>
                <a:spcPct val="90000"/>
              </a:lnSpc>
              <a:spcAft>
                <a:spcPts val="600"/>
              </a:spcAft>
            </a:pPr>
            <a:r>
              <a:rPr lang="en-US" sz="4500">
                <a:solidFill>
                  <a:schemeClr val="tx1">
                    <a:lumMod val="65000"/>
                    <a:lumOff val="35000"/>
                  </a:schemeClr>
                </a:solidFill>
                <a:latin typeface="Arial Black" panose="020B0A04020102020204" pitchFamily="34" charset="0"/>
                <a:ea typeface="+mj-ea"/>
                <a:cs typeface="+mj-cs"/>
              </a:rPr>
              <a:t>Why it </a:t>
            </a:r>
            <a:r>
              <a:rPr lang="en-US" sz="4500">
                <a:solidFill>
                  <a:srgbClr val="358CA3"/>
                </a:solidFill>
                <a:latin typeface="Arial Black" panose="020B0A04020102020204" pitchFamily="34" charset="0"/>
                <a:ea typeface="+mj-ea"/>
                <a:cs typeface="+mj-cs"/>
              </a:rPr>
              <a:t>matters</a:t>
            </a:r>
            <a:r>
              <a:rPr lang="en-US" sz="4500">
                <a:solidFill>
                  <a:schemeClr val="tx1">
                    <a:lumMod val="65000"/>
                    <a:lumOff val="35000"/>
                  </a:schemeClr>
                </a:solidFill>
                <a:latin typeface="Arial Black" panose="020B0A04020102020204" pitchFamily="34" charset="0"/>
                <a:ea typeface="+mj-ea"/>
                <a:cs typeface="+mj-cs"/>
              </a:rPr>
              <a:t>?</a:t>
            </a:r>
          </a:p>
        </p:txBody>
      </p:sp>
      <p:sp>
        <p:nvSpPr>
          <p:cNvPr id="4" name="TextBox 3">
            <a:extLst>
              <a:ext uri="{FF2B5EF4-FFF2-40B4-BE49-F238E27FC236}">
                <a16:creationId xmlns:a16="http://schemas.microsoft.com/office/drawing/2014/main" id="{52DBD59D-278C-FB0C-34A4-816BF25C1568}"/>
              </a:ext>
            </a:extLst>
          </p:cNvPr>
          <p:cNvSpPr txBox="1"/>
          <p:nvPr/>
        </p:nvSpPr>
        <p:spPr>
          <a:xfrm>
            <a:off x="418021" y="2250758"/>
            <a:ext cx="4971102" cy="3970318"/>
          </a:xfrm>
          <a:prstGeom prst="rect">
            <a:avLst/>
          </a:prstGeom>
          <a:noFill/>
        </p:spPr>
        <p:txBody>
          <a:bodyPr wrap="square" lIns="91440" tIns="45720" rIns="91440" bIns="45720" anchor="t">
            <a:spAutoFit/>
          </a:bodyPr>
          <a:lstStyle/>
          <a:p>
            <a:pPr algn="just">
              <a:buFont typeface="+mj-lt"/>
              <a:buAutoNum type="arabicPeriod"/>
            </a:pPr>
            <a:r>
              <a:rPr lang="en-US" b="1">
                <a:solidFill>
                  <a:srgbClr val="374151"/>
                </a:solidFill>
                <a:latin typeface="Söhne"/>
              </a:rPr>
              <a:t> Improved Decision-Making</a:t>
            </a:r>
            <a:r>
              <a:rPr lang="en-US" b="1" i="0">
                <a:solidFill>
                  <a:srgbClr val="374151"/>
                </a:solidFill>
                <a:effectLst/>
                <a:latin typeface="Söhne"/>
              </a:rPr>
              <a:t>:</a:t>
            </a:r>
            <a:r>
              <a:rPr lang="en-US" b="0" i="0">
                <a:solidFill>
                  <a:srgbClr val="374151"/>
                </a:solidFill>
                <a:effectLst/>
                <a:latin typeface="Söhne"/>
              </a:rPr>
              <a:t> Informed investors can make data-driven decisions based on historical market behavior and current sentiment, leading to more successful investment strategies.</a:t>
            </a:r>
          </a:p>
          <a:p>
            <a:pPr marL="342900" indent="-342900" algn="just">
              <a:buFont typeface="+mj-lt"/>
              <a:buAutoNum type="arabicPeriod"/>
            </a:pPr>
            <a:endParaRPr lang="en-US" b="0" i="0">
              <a:solidFill>
                <a:srgbClr val="374151"/>
              </a:solidFill>
              <a:effectLst/>
              <a:latin typeface="Söhne"/>
            </a:endParaRPr>
          </a:p>
          <a:p>
            <a:pPr algn="just">
              <a:buFont typeface="+mj-lt"/>
              <a:buAutoNum type="arabicPeriod"/>
            </a:pPr>
            <a:r>
              <a:rPr lang="en-US" b="1">
                <a:solidFill>
                  <a:srgbClr val="374151"/>
                </a:solidFill>
                <a:latin typeface="Söhne"/>
              </a:rPr>
              <a:t> </a:t>
            </a:r>
            <a:r>
              <a:rPr lang="en-US" b="1" i="0">
                <a:solidFill>
                  <a:srgbClr val="374151"/>
                </a:solidFill>
                <a:effectLst/>
                <a:latin typeface="Söhne"/>
              </a:rPr>
              <a:t>Event Analysis:</a:t>
            </a:r>
            <a:r>
              <a:rPr lang="en-US" b="0" i="0">
                <a:solidFill>
                  <a:srgbClr val="374151"/>
                </a:solidFill>
                <a:effectLst/>
                <a:latin typeface="Söhne"/>
              </a:rPr>
              <a:t> This approach can also provide insights into which events or factors are contributing to stock price movements</a:t>
            </a:r>
            <a:r>
              <a:rPr lang="en-US">
                <a:solidFill>
                  <a:srgbClr val="374151"/>
                </a:solidFill>
                <a:latin typeface="Söhne"/>
              </a:rPr>
              <a:t>.</a:t>
            </a:r>
            <a:endParaRPr lang="en-US" b="0" i="0">
              <a:solidFill>
                <a:srgbClr val="374151"/>
              </a:solidFill>
              <a:effectLst/>
              <a:latin typeface="Söhne"/>
            </a:endParaRPr>
          </a:p>
          <a:p>
            <a:pPr marL="342900" indent="-342900" algn="just">
              <a:buFont typeface="+mj-lt"/>
              <a:buAutoNum type="arabicPeriod"/>
            </a:pPr>
            <a:endParaRPr lang="en-US" b="1" i="0">
              <a:solidFill>
                <a:srgbClr val="374151"/>
              </a:solidFill>
              <a:effectLst/>
              <a:latin typeface="Söhne"/>
            </a:endParaRPr>
          </a:p>
          <a:p>
            <a:pPr algn="just">
              <a:buFont typeface="+mj-lt"/>
              <a:buAutoNum type="arabicPeriod"/>
            </a:pPr>
            <a:r>
              <a:rPr lang="en-US" b="1">
                <a:solidFill>
                  <a:srgbClr val="374151"/>
                </a:solidFill>
                <a:latin typeface="Söhne"/>
              </a:rPr>
              <a:t> </a:t>
            </a:r>
            <a:r>
              <a:rPr lang="en-US" b="1" i="0">
                <a:solidFill>
                  <a:srgbClr val="374151"/>
                </a:solidFill>
                <a:effectLst/>
                <a:latin typeface="Söhne"/>
              </a:rPr>
              <a:t>Risk Management:</a:t>
            </a:r>
            <a:r>
              <a:rPr lang="en-US" b="0" i="0">
                <a:solidFill>
                  <a:srgbClr val="374151"/>
                </a:solidFill>
                <a:effectLst/>
                <a:latin typeface="Söhne"/>
              </a:rPr>
              <a:t> Understanding market behavior and investor sentiment allows for better risk assessment and mitigation, reducing the potential for significant financial losses.</a:t>
            </a:r>
          </a:p>
          <a:p>
            <a:pPr marL="342900" indent="-342900" algn="just">
              <a:buFont typeface="+mj-lt"/>
              <a:buAutoNum type="arabicPeriod"/>
            </a:pPr>
            <a:endParaRPr lang="en-US" b="0" i="0">
              <a:solidFill>
                <a:srgbClr val="374151"/>
              </a:solidFill>
              <a:effectLst/>
              <a:latin typeface="Söhne"/>
            </a:endParaRPr>
          </a:p>
        </p:txBody>
      </p:sp>
    </p:spTree>
    <p:extLst>
      <p:ext uri="{BB962C8B-B14F-4D97-AF65-F5344CB8AC3E}">
        <p14:creationId xmlns:p14="http://schemas.microsoft.com/office/powerpoint/2010/main" val="4180052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AF6E7A-1867-AC91-7C7F-942A7A49D7A6}"/>
              </a:ext>
            </a:extLst>
          </p:cNvPr>
          <p:cNvPicPr>
            <a:picLocks noChangeAspect="1"/>
          </p:cNvPicPr>
          <p:nvPr/>
        </p:nvPicPr>
        <p:blipFill>
          <a:blip r:embed="rId3">
            <a:extLst>
              <a:ext uri="{28A0092B-C50C-407E-A947-70E740481C1C}">
                <a14:useLocalDpi xmlns:a14="http://schemas.microsoft.com/office/drawing/2010/main" val="0"/>
              </a:ext>
            </a:extLst>
          </a:blip>
          <a:srcRect l="25219" r="25219"/>
          <a:stretch/>
        </p:blipFill>
        <p:spPr>
          <a:xfrm>
            <a:off x="7315200" y="10"/>
            <a:ext cx="4896451"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blipFill>
            <a:blip r:embed="rId4">
              <a:alphaModFix amt="69000"/>
            </a:blip>
            <a:stretch>
              <a:fillRect/>
            </a:stretch>
          </a:blipFill>
        </p:spPr>
      </p:pic>
      <p:pic>
        <p:nvPicPr>
          <p:cNvPr id="3" name="Picture 2" descr="A blue and green logo&#10;&#10;Description automatically generated">
            <a:extLst>
              <a:ext uri="{FF2B5EF4-FFF2-40B4-BE49-F238E27FC236}">
                <a16:creationId xmlns:a16="http://schemas.microsoft.com/office/drawing/2014/main" id="{15A0C8F6-8F8B-C9EC-01BB-E4ED8B584D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034" y="1505094"/>
            <a:ext cx="3240643" cy="1799282"/>
          </a:xfrm>
          <a:prstGeom prst="rect">
            <a:avLst/>
          </a:prstGeom>
        </p:spPr>
      </p:pic>
      <p:pic>
        <p:nvPicPr>
          <p:cNvPr id="6" name="Picture 5">
            <a:extLst>
              <a:ext uri="{FF2B5EF4-FFF2-40B4-BE49-F238E27FC236}">
                <a16:creationId xmlns:a16="http://schemas.microsoft.com/office/drawing/2014/main" id="{6F29798E-CD70-C5BF-C773-9D57ADA0DA8C}"/>
              </a:ext>
            </a:extLst>
          </p:cNvPr>
          <p:cNvPicPr>
            <a:picLocks noChangeAspect="1"/>
          </p:cNvPicPr>
          <p:nvPr/>
        </p:nvPicPr>
        <p:blipFill>
          <a:blip r:embed="rId6"/>
          <a:stretch>
            <a:fillRect/>
          </a:stretch>
        </p:blipFill>
        <p:spPr>
          <a:xfrm>
            <a:off x="505135" y="3571029"/>
            <a:ext cx="5639802" cy="1764637"/>
          </a:xfrm>
          <a:prstGeom prst="rect">
            <a:avLst/>
          </a:prstGeom>
        </p:spPr>
      </p:pic>
      <p:sp>
        <p:nvSpPr>
          <p:cNvPr id="9" name="TextBox 8">
            <a:extLst>
              <a:ext uri="{FF2B5EF4-FFF2-40B4-BE49-F238E27FC236}">
                <a16:creationId xmlns:a16="http://schemas.microsoft.com/office/drawing/2014/main" id="{1F96EF24-B4D4-F9AB-D261-F1554C046F43}"/>
              </a:ext>
            </a:extLst>
          </p:cNvPr>
          <p:cNvSpPr txBox="1"/>
          <p:nvPr/>
        </p:nvSpPr>
        <p:spPr>
          <a:xfrm>
            <a:off x="456198" y="1596764"/>
            <a:ext cx="2240348" cy="341632"/>
          </a:xfrm>
          <a:prstGeom prst="rect">
            <a:avLst/>
          </a:prstGeom>
          <a:noFill/>
        </p:spPr>
        <p:txBody>
          <a:bodyPr wrap="square">
            <a:spAutoFit/>
          </a:bodyPr>
          <a:lstStyle/>
          <a:p>
            <a:pPr>
              <a:lnSpc>
                <a:spcPct val="90000"/>
              </a:lnSpc>
              <a:spcAft>
                <a:spcPts val="600"/>
              </a:spcAft>
            </a:pPr>
            <a:r>
              <a:rPr lang="en-US" sz="1800">
                <a:solidFill>
                  <a:schemeClr val="tx1">
                    <a:lumMod val="65000"/>
                    <a:lumOff val="35000"/>
                  </a:schemeClr>
                </a:solidFill>
                <a:latin typeface="Arial Black" panose="020B0A04020102020204" pitchFamily="34" charset="0"/>
                <a:ea typeface="+mj-ea"/>
                <a:cs typeface="+mj-cs"/>
              </a:rPr>
              <a:t>Data </a:t>
            </a:r>
            <a:r>
              <a:rPr lang="en-US" sz="1800">
                <a:solidFill>
                  <a:srgbClr val="358CA3"/>
                </a:solidFill>
                <a:latin typeface="Arial Black" panose="020B0A04020102020204" pitchFamily="34" charset="0"/>
                <a:ea typeface="+mj-ea"/>
                <a:cs typeface="+mj-cs"/>
              </a:rPr>
              <a:t>Source</a:t>
            </a:r>
            <a:endParaRPr lang="en-US" sz="1800">
              <a:solidFill>
                <a:schemeClr val="tx1">
                  <a:lumMod val="65000"/>
                  <a:lumOff val="35000"/>
                </a:schemeClr>
              </a:solidFill>
              <a:latin typeface="Arial Black" panose="020B0A04020102020204" pitchFamily="34" charset="0"/>
              <a:ea typeface="+mj-ea"/>
              <a:cs typeface="+mj-cs"/>
            </a:endParaRPr>
          </a:p>
        </p:txBody>
      </p:sp>
      <p:sp>
        <p:nvSpPr>
          <p:cNvPr id="10" name="TextBox 9">
            <a:extLst>
              <a:ext uri="{FF2B5EF4-FFF2-40B4-BE49-F238E27FC236}">
                <a16:creationId xmlns:a16="http://schemas.microsoft.com/office/drawing/2014/main" id="{50AA96EB-1654-F77F-A341-21A8ABF5A727}"/>
              </a:ext>
            </a:extLst>
          </p:cNvPr>
          <p:cNvSpPr txBox="1"/>
          <p:nvPr/>
        </p:nvSpPr>
        <p:spPr>
          <a:xfrm>
            <a:off x="503034" y="3087368"/>
            <a:ext cx="4896451" cy="341632"/>
          </a:xfrm>
          <a:prstGeom prst="rect">
            <a:avLst/>
          </a:prstGeom>
          <a:noFill/>
        </p:spPr>
        <p:txBody>
          <a:bodyPr wrap="square">
            <a:spAutoFit/>
          </a:bodyPr>
          <a:lstStyle/>
          <a:p>
            <a:pPr>
              <a:lnSpc>
                <a:spcPct val="90000"/>
              </a:lnSpc>
              <a:spcAft>
                <a:spcPts val="600"/>
              </a:spcAft>
            </a:pPr>
            <a:r>
              <a:rPr lang="en-US" sz="1800">
                <a:solidFill>
                  <a:srgbClr val="358CA3"/>
                </a:solidFill>
                <a:latin typeface="Arial Black" panose="020B0A04020102020204" pitchFamily="34" charset="0"/>
                <a:ea typeface="+mj-ea"/>
                <a:cs typeface="+mj-cs"/>
              </a:rPr>
              <a:t>Stocks</a:t>
            </a:r>
            <a:r>
              <a:rPr lang="en-US" sz="1800">
                <a:solidFill>
                  <a:schemeClr val="tx1">
                    <a:lumMod val="65000"/>
                    <a:lumOff val="35000"/>
                  </a:schemeClr>
                </a:solidFill>
                <a:latin typeface="Arial Black" panose="020B0A04020102020204" pitchFamily="34" charset="0"/>
                <a:ea typeface="+mj-ea"/>
                <a:cs typeface="+mj-cs"/>
              </a:rPr>
              <a:t> Discussion Forum</a:t>
            </a:r>
          </a:p>
        </p:txBody>
      </p:sp>
      <p:sp>
        <p:nvSpPr>
          <p:cNvPr id="13" name="TextBox 12">
            <a:extLst>
              <a:ext uri="{FF2B5EF4-FFF2-40B4-BE49-F238E27FC236}">
                <a16:creationId xmlns:a16="http://schemas.microsoft.com/office/drawing/2014/main" id="{36B6C9CE-159A-E49C-4FEA-68A5DF0EB4DD}"/>
              </a:ext>
            </a:extLst>
          </p:cNvPr>
          <p:cNvSpPr txBox="1"/>
          <p:nvPr/>
        </p:nvSpPr>
        <p:spPr>
          <a:xfrm>
            <a:off x="379634" y="280848"/>
            <a:ext cx="3647538" cy="1161659"/>
          </a:xfrm>
          <a:prstGeom prst="rect">
            <a:avLst/>
          </a:prstGeom>
        </p:spPr>
        <p:txBody>
          <a:bodyPr vert="horz" lIns="91440" tIns="45720" rIns="91440" bIns="45720" rtlCol="0" anchor="ctr">
            <a:normAutofit/>
          </a:bodyPr>
          <a:lstStyle/>
          <a:p>
            <a:pPr>
              <a:lnSpc>
                <a:spcPct val="90000"/>
              </a:lnSpc>
              <a:spcAft>
                <a:spcPts val="600"/>
              </a:spcAft>
            </a:pPr>
            <a:r>
              <a:rPr lang="en-US" sz="4500">
                <a:solidFill>
                  <a:schemeClr val="tx1">
                    <a:lumMod val="65000"/>
                    <a:lumOff val="35000"/>
                  </a:schemeClr>
                </a:solidFill>
                <a:latin typeface="Arial Black" panose="020B0A04020102020204" pitchFamily="34" charset="0"/>
                <a:ea typeface="+mj-ea"/>
                <a:cs typeface="+mj-cs"/>
              </a:rPr>
              <a:t>Raw </a:t>
            </a:r>
            <a:r>
              <a:rPr lang="en-US" sz="4500">
                <a:solidFill>
                  <a:srgbClr val="358CA3"/>
                </a:solidFill>
                <a:latin typeface="Arial Black" panose="020B0A04020102020204" pitchFamily="34" charset="0"/>
                <a:ea typeface="+mj-ea"/>
                <a:cs typeface="+mj-cs"/>
              </a:rPr>
              <a:t>Data</a:t>
            </a:r>
          </a:p>
        </p:txBody>
      </p:sp>
      <p:pic>
        <p:nvPicPr>
          <p:cNvPr id="4" name="Picture 3">
            <a:extLst>
              <a:ext uri="{FF2B5EF4-FFF2-40B4-BE49-F238E27FC236}">
                <a16:creationId xmlns:a16="http://schemas.microsoft.com/office/drawing/2014/main" id="{F94A9EE0-04BD-19DD-2BE3-AEBE4D096997}"/>
              </a:ext>
            </a:extLst>
          </p:cNvPr>
          <p:cNvPicPr>
            <a:picLocks noChangeAspect="1"/>
          </p:cNvPicPr>
          <p:nvPr/>
        </p:nvPicPr>
        <p:blipFill>
          <a:blip r:embed="rId7"/>
          <a:stretch>
            <a:fillRect/>
          </a:stretch>
        </p:blipFill>
        <p:spPr>
          <a:xfrm>
            <a:off x="510359" y="4898372"/>
            <a:ext cx="5634578" cy="1731611"/>
          </a:xfrm>
          <a:prstGeom prst="rect">
            <a:avLst/>
          </a:prstGeom>
        </p:spPr>
      </p:pic>
    </p:spTree>
    <p:extLst>
      <p:ext uri="{BB962C8B-B14F-4D97-AF65-F5344CB8AC3E}">
        <p14:creationId xmlns:p14="http://schemas.microsoft.com/office/powerpoint/2010/main" val="324747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AF6E7A-1867-AC91-7C7F-942A7A49D7A6}"/>
              </a:ext>
            </a:extLst>
          </p:cNvPr>
          <p:cNvPicPr>
            <a:picLocks noChangeAspect="1"/>
          </p:cNvPicPr>
          <p:nvPr/>
        </p:nvPicPr>
        <p:blipFill>
          <a:blip r:embed="rId2">
            <a:extLst>
              <a:ext uri="{28A0092B-C50C-407E-A947-70E740481C1C}">
                <a14:useLocalDpi xmlns:a14="http://schemas.microsoft.com/office/drawing/2010/main" val="0"/>
              </a:ext>
            </a:extLst>
          </a:blip>
          <a:srcRect l="25219" r="25219"/>
          <a:stretch/>
        </p:blipFill>
        <p:spPr>
          <a:xfrm>
            <a:off x="7315200" y="10"/>
            <a:ext cx="4896451"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blipFill>
            <a:blip r:embed="rId3">
              <a:alphaModFix amt="69000"/>
            </a:blip>
            <a:stretch>
              <a:fillRect/>
            </a:stretch>
          </a:blipFill>
        </p:spPr>
      </p:pic>
      <p:pic>
        <p:nvPicPr>
          <p:cNvPr id="8" name="Picture 7" descr="A screenshot of a message&#10;&#10;Description automatically generated">
            <a:extLst>
              <a:ext uri="{FF2B5EF4-FFF2-40B4-BE49-F238E27FC236}">
                <a16:creationId xmlns:a16="http://schemas.microsoft.com/office/drawing/2014/main" id="{A7A849BD-D40A-7E10-7A6F-E733AFCB6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03" y="1343101"/>
            <a:ext cx="6911394" cy="1580997"/>
          </a:xfrm>
          <a:prstGeom prst="rect">
            <a:avLst/>
          </a:prstGeom>
        </p:spPr>
      </p:pic>
      <p:sp>
        <p:nvSpPr>
          <p:cNvPr id="10" name="Arrow: Curved Up 9">
            <a:extLst>
              <a:ext uri="{FF2B5EF4-FFF2-40B4-BE49-F238E27FC236}">
                <a16:creationId xmlns:a16="http://schemas.microsoft.com/office/drawing/2014/main" id="{5E4D012C-4C2A-9E33-59DA-D1A7859B8EE3}"/>
              </a:ext>
            </a:extLst>
          </p:cNvPr>
          <p:cNvSpPr/>
          <p:nvPr/>
        </p:nvSpPr>
        <p:spPr>
          <a:xfrm>
            <a:off x="4355690" y="3089787"/>
            <a:ext cx="2113935" cy="727587"/>
          </a:xfrm>
          <a:prstGeom prst="curvedUpArrow">
            <a:avLst/>
          </a:prstGeom>
          <a:solidFill>
            <a:srgbClr val="358CA3"/>
          </a:solidFill>
          <a:ln>
            <a:solidFill>
              <a:srgbClr val="358C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3" name="Picture 12" descr="A screenshot of a computer&#10;&#10;Description automatically generated">
            <a:extLst>
              <a:ext uri="{FF2B5EF4-FFF2-40B4-BE49-F238E27FC236}">
                <a16:creationId xmlns:a16="http://schemas.microsoft.com/office/drawing/2014/main" id="{19A6ACAB-490F-9DE2-9F22-511018B06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03" y="4468762"/>
            <a:ext cx="6911394" cy="1784554"/>
          </a:xfrm>
          <a:prstGeom prst="rect">
            <a:avLst/>
          </a:prstGeom>
        </p:spPr>
      </p:pic>
      <p:pic>
        <p:nvPicPr>
          <p:cNvPr id="14" name="Picture 2">
            <a:extLst>
              <a:ext uri="{FF2B5EF4-FFF2-40B4-BE49-F238E27FC236}">
                <a16:creationId xmlns:a16="http://schemas.microsoft.com/office/drawing/2014/main" id="{CDDD1E03-83F8-9A55-A383-FF79B144F9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903" y="3425019"/>
            <a:ext cx="2142403" cy="7847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ue and green logo&#10;&#10;Description automatically generated">
            <a:extLst>
              <a:ext uri="{FF2B5EF4-FFF2-40B4-BE49-F238E27FC236}">
                <a16:creationId xmlns:a16="http://schemas.microsoft.com/office/drawing/2014/main" id="{D60CF75C-8AA6-34AE-D79B-DFF95437B1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204" y="211058"/>
            <a:ext cx="2142403" cy="1189513"/>
          </a:xfrm>
          <a:prstGeom prst="rect">
            <a:avLst/>
          </a:prstGeom>
        </p:spPr>
      </p:pic>
    </p:spTree>
    <p:extLst>
      <p:ext uri="{BB962C8B-B14F-4D97-AF65-F5344CB8AC3E}">
        <p14:creationId xmlns:p14="http://schemas.microsoft.com/office/powerpoint/2010/main" val="1877668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B3506E-4F28-48F1-AECE-904C573786B4}"/>
              </a:ext>
            </a:extLst>
          </p:cNvPr>
          <p:cNvGrpSpPr/>
          <p:nvPr/>
        </p:nvGrpSpPr>
        <p:grpSpPr>
          <a:xfrm>
            <a:off x="-584286" y="1057083"/>
            <a:ext cx="8065288" cy="5811400"/>
            <a:chOff x="-538646" y="1992999"/>
            <a:chExt cx="6934448" cy="4996580"/>
          </a:xfrm>
        </p:grpSpPr>
        <p:sp>
          <p:nvSpPr>
            <p:cNvPr id="5" name="Freeform 5">
              <a:extLst>
                <a:ext uri="{FF2B5EF4-FFF2-40B4-BE49-F238E27FC236}">
                  <a16:creationId xmlns:a16="http://schemas.microsoft.com/office/drawing/2014/main" id="{0BEAB15C-DDE3-48E9-8B3F-97AB1D445CE9}"/>
                </a:ext>
              </a:extLst>
            </p:cNvPr>
            <p:cNvSpPr>
              <a:spLocks/>
            </p:cNvSpPr>
            <p:nvPr/>
          </p:nvSpPr>
          <p:spPr bwMode="auto">
            <a:xfrm>
              <a:off x="-513699" y="2018838"/>
              <a:ext cx="6812384" cy="4944904"/>
            </a:xfrm>
            <a:custGeom>
              <a:avLst/>
              <a:gdLst>
                <a:gd name="T0" fmla="*/ 2401 w 3234"/>
                <a:gd name="T1" fmla="*/ 2347 h 2347"/>
                <a:gd name="T2" fmla="*/ 2405 w 3234"/>
                <a:gd name="T3" fmla="*/ 2332 h 2347"/>
                <a:gd name="T4" fmla="*/ 2411 w 3234"/>
                <a:gd name="T5" fmla="*/ 2088 h 2347"/>
                <a:gd name="T6" fmla="*/ 2146 w 3234"/>
                <a:gd name="T7" fmla="*/ 1702 h 2347"/>
                <a:gd name="T8" fmla="*/ 1511 w 3234"/>
                <a:gd name="T9" fmla="*/ 1507 h 2347"/>
                <a:gd name="T10" fmla="*/ 358 w 3234"/>
                <a:gd name="T11" fmla="*/ 946 h 2347"/>
                <a:gd name="T12" fmla="*/ 946 w 3234"/>
                <a:gd name="T13" fmla="*/ 560 h 2347"/>
                <a:gd name="T14" fmla="*/ 1269 w 3234"/>
                <a:gd name="T15" fmla="*/ 413 h 2347"/>
                <a:gd name="T16" fmla="*/ 1080 w 3234"/>
                <a:gd name="T17" fmla="*/ 307 h 2347"/>
                <a:gd name="T18" fmla="*/ 645 w 3234"/>
                <a:gd name="T19" fmla="*/ 231 h 2347"/>
                <a:gd name="T20" fmla="*/ 12 w 3234"/>
                <a:gd name="T21" fmla="*/ 178 h 2347"/>
                <a:gd name="T22" fmla="*/ 0 w 3234"/>
                <a:gd name="T23" fmla="*/ 177 h 2347"/>
                <a:gd name="T24" fmla="*/ 0 w 3234"/>
                <a:gd name="T25" fmla="*/ 0 h 2347"/>
                <a:gd name="T26" fmla="*/ 12 w 3234"/>
                <a:gd name="T27" fmla="*/ 0 h 2347"/>
                <a:gd name="T28" fmla="*/ 1297 w 3234"/>
                <a:gd name="T29" fmla="*/ 114 h 2347"/>
                <a:gd name="T30" fmla="*/ 1960 w 3234"/>
                <a:gd name="T31" fmla="*/ 460 h 2347"/>
                <a:gd name="T32" fmla="*/ 1511 w 3234"/>
                <a:gd name="T33" fmla="*/ 711 h 2347"/>
                <a:gd name="T34" fmla="*/ 1048 w 3234"/>
                <a:gd name="T35" fmla="*/ 967 h 2347"/>
                <a:gd name="T36" fmla="*/ 1224 w 3234"/>
                <a:gd name="T37" fmla="*/ 1065 h 2347"/>
                <a:gd name="T38" fmla="*/ 1672 w 3234"/>
                <a:gd name="T39" fmla="*/ 1181 h 2347"/>
                <a:gd name="T40" fmla="*/ 2970 w 3234"/>
                <a:gd name="T41" fmla="*/ 1675 h 2347"/>
                <a:gd name="T42" fmla="*/ 3213 w 3234"/>
                <a:gd name="T43" fmla="*/ 2136 h 2347"/>
                <a:gd name="T44" fmla="*/ 3214 w 3234"/>
                <a:gd name="T45" fmla="*/ 2338 h 2347"/>
                <a:gd name="T46" fmla="*/ 3211 w 3234"/>
                <a:gd name="T47" fmla="*/ 2347 h 2347"/>
                <a:gd name="T48" fmla="*/ 2401 w 3234"/>
                <a:gd name="T49" fmla="*/ 2347 h 2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34" h="2347">
                  <a:moveTo>
                    <a:pt x="2401" y="2347"/>
                  </a:moveTo>
                  <a:cubicBezTo>
                    <a:pt x="2405" y="2332"/>
                    <a:pt x="2405" y="2332"/>
                    <a:pt x="2405" y="2332"/>
                  </a:cubicBezTo>
                  <a:cubicBezTo>
                    <a:pt x="2405" y="2331"/>
                    <a:pt x="2430" y="2221"/>
                    <a:pt x="2411" y="2088"/>
                  </a:cubicBezTo>
                  <a:cubicBezTo>
                    <a:pt x="2385" y="1911"/>
                    <a:pt x="2296" y="1782"/>
                    <a:pt x="2146" y="1702"/>
                  </a:cubicBezTo>
                  <a:cubicBezTo>
                    <a:pt x="2022" y="1637"/>
                    <a:pt x="1774" y="1574"/>
                    <a:pt x="1511" y="1507"/>
                  </a:cubicBezTo>
                  <a:cubicBezTo>
                    <a:pt x="971" y="1370"/>
                    <a:pt x="358" y="1215"/>
                    <a:pt x="358" y="946"/>
                  </a:cubicBezTo>
                  <a:cubicBezTo>
                    <a:pt x="358" y="704"/>
                    <a:pt x="684" y="624"/>
                    <a:pt x="946" y="560"/>
                  </a:cubicBezTo>
                  <a:cubicBezTo>
                    <a:pt x="1112" y="519"/>
                    <a:pt x="1269" y="480"/>
                    <a:pt x="1269" y="413"/>
                  </a:cubicBezTo>
                  <a:cubicBezTo>
                    <a:pt x="1269" y="392"/>
                    <a:pt x="1244" y="351"/>
                    <a:pt x="1080" y="307"/>
                  </a:cubicBezTo>
                  <a:cubicBezTo>
                    <a:pt x="975" y="279"/>
                    <a:pt x="829" y="253"/>
                    <a:pt x="645" y="231"/>
                  </a:cubicBezTo>
                  <a:cubicBezTo>
                    <a:pt x="332" y="193"/>
                    <a:pt x="15" y="178"/>
                    <a:pt x="12" y="178"/>
                  </a:cubicBezTo>
                  <a:cubicBezTo>
                    <a:pt x="0" y="177"/>
                    <a:pt x="0" y="177"/>
                    <a:pt x="0" y="177"/>
                  </a:cubicBezTo>
                  <a:cubicBezTo>
                    <a:pt x="0" y="0"/>
                    <a:pt x="0" y="0"/>
                    <a:pt x="0" y="0"/>
                  </a:cubicBezTo>
                  <a:cubicBezTo>
                    <a:pt x="12" y="0"/>
                    <a:pt x="12" y="0"/>
                    <a:pt x="12" y="0"/>
                  </a:cubicBezTo>
                  <a:cubicBezTo>
                    <a:pt x="457" y="0"/>
                    <a:pt x="938" y="42"/>
                    <a:pt x="1297" y="114"/>
                  </a:cubicBezTo>
                  <a:cubicBezTo>
                    <a:pt x="1599" y="174"/>
                    <a:pt x="1960" y="282"/>
                    <a:pt x="1960" y="460"/>
                  </a:cubicBezTo>
                  <a:cubicBezTo>
                    <a:pt x="1960" y="594"/>
                    <a:pt x="1742" y="651"/>
                    <a:pt x="1511" y="711"/>
                  </a:cubicBezTo>
                  <a:cubicBezTo>
                    <a:pt x="1284" y="771"/>
                    <a:pt x="1048" y="832"/>
                    <a:pt x="1048" y="967"/>
                  </a:cubicBezTo>
                  <a:cubicBezTo>
                    <a:pt x="1048" y="986"/>
                    <a:pt x="1079" y="1018"/>
                    <a:pt x="1224" y="1065"/>
                  </a:cubicBezTo>
                  <a:cubicBezTo>
                    <a:pt x="1338" y="1101"/>
                    <a:pt x="1493" y="1138"/>
                    <a:pt x="1672" y="1181"/>
                  </a:cubicBezTo>
                  <a:cubicBezTo>
                    <a:pt x="2153" y="1296"/>
                    <a:pt x="2751" y="1439"/>
                    <a:pt x="2970" y="1675"/>
                  </a:cubicBezTo>
                  <a:cubicBezTo>
                    <a:pt x="3136" y="1855"/>
                    <a:pt x="3194" y="2025"/>
                    <a:pt x="3213" y="2136"/>
                  </a:cubicBezTo>
                  <a:cubicBezTo>
                    <a:pt x="3234" y="2258"/>
                    <a:pt x="3215" y="2335"/>
                    <a:pt x="3214" y="2338"/>
                  </a:cubicBezTo>
                  <a:cubicBezTo>
                    <a:pt x="3211" y="2347"/>
                    <a:pt x="3211" y="2347"/>
                    <a:pt x="3211" y="2347"/>
                  </a:cubicBezTo>
                  <a:lnTo>
                    <a:pt x="2401" y="2347"/>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52A1851C-9F8D-4D58-877F-FA1B9D473DF3}"/>
                </a:ext>
              </a:extLst>
            </p:cNvPr>
            <p:cNvSpPr>
              <a:spLocks noEditPoints="1"/>
            </p:cNvSpPr>
            <p:nvPr/>
          </p:nvSpPr>
          <p:spPr bwMode="auto">
            <a:xfrm>
              <a:off x="-538646" y="1992999"/>
              <a:ext cx="6934448" cy="4996580"/>
            </a:xfrm>
            <a:custGeom>
              <a:avLst/>
              <a:gdLst>
                <a:gd name="T0" fmla="*/ 24 w 3292"/>
                <a:gd name="T1" fmla="*/ 24 h 2371"/>
                <a:gd name="T2" fmla="*/ 1959 w 3292"/>
                <a:gd name="T3" fmla="*/ 472 h 2371"/>
                <a:gd name="T4" fmla="*/ 1048 w 3292"/>
                <a:gd name="T5" fmla="*/ 979 h 2371"/>
                <a:gd name="T6" fmla="*/ 2973 w 3292"/>
                <a:gd name="T7" fmla="*/ 1695 h 2371"/>
                <a:gd name="T8" fmla="*/ 3214 w 3292"/>
                <a:gd name="T9" fmla="*/ 2347 h 2371"/>
                <a:gd name="T10" fmla="*/ 2429 w 3292"/>
                <a:gd name="T11" fmla="*/ 2347 h 2371"/>
                <a:gd name="T12" fmla="*/ 2163 w 3292"/>
                <a:gd name="T13" fmla="*/ 1704 h 2371"/>
                <a:gd name="T14" fmla="*/ 382 w 3292"/>
                <a:gd name="T15" fmla="*/ 958 h 2371"/>
                <a:gd name="T16" fmla="*/ 1293 w 3292"/>
                <a:gd name="T17" fmla="*/ 425 h 2371"/>
                <a:gd name="T18" fmla="*/ 24 w 3292"/>
                <a:gd name="T19" fmla="*/ 177 h 2371"/>
                <a:gd name="T20" fmla="*/ 24 w 3292"/>
                <a:gd name="T21" fmla="*/ 24 h 2371"/>
                <a:gd name="T22" fmla="*/ 24 w 3292"/>
                <a:gd name="T23" fmla="*/ 0 h 2371"/>
                <a:gd name="T24" fmla="*/ 0 w 3292"/>
                <a:gd name="T25" fmla="*/ 0 h 2371"/>
                <a:gd name="T26" fmla="*/ 0 w 3292"/>
                <a:gd name="T27" fmla="*/ 24 h 2371"/>
                <a:gd name="T28" fmla="*/ 0 w 3292"/>
                <a:gd name="T29" fmla="*/ 177 h 2371"/>
                <a:gd name="T30" fmla="*/ 0 w 3292"/>
                <a:gd name="T31" fmla="*/ 201 h 2371"/>
                <a:gd name="T32" fmla="*/ 23 w 3292"/>
                <a:gd name="T33" fmla="*/ 202 h 2371"/>
                <a:gd name="T34" fmla="*/ 656 w 3292"/>
                <a:gd name="T35" fmla="*/ 255 h 2371"/>
                <a:gd name="T36" fmla="*/ 1269 w 3292"/>
                <a:gd name="T37" fmla="*/ 425 h 2371"/>
                <a:gd name="T38" fmla="*/ 1185 w 3292"/>
                <a:gd name="T39" fmla="*/ 494 h 2371"/>
                <a:gd name="T40" fmla="*/ 955 w 3292"/>
                <a:gd name="T41" fmla="*/ 560 h 2371"/>
                <a:gd name="T42" fmla="*/ 563 w 3292"/>
                <a:gd name="T43" fmla="*/ 686 h 2371"/>
                <a:gd name="T44" fmla="*/ 417 w 3292"/>
                <a:gd name="T45" fmla="*/ 795 h 2371"/>
                <a:gd name="T46" fmla="*/ 358 w 3292"/>
                <a:gd name="T47" fmla="*/ 958 h 2371"/>
                <a:gd name="T48" fmla="*/ 472 w 3292"/>
                <a:gd name="T49" fmla="*/ 1153 h 2371"/>
                <a:gd name="T50" fmla="*/ 748 w 3292"/>
                <a:gd name="T51" fmla="*/ 1302 h 2371"/>
                <a:gd name="T52" fmla="*/ 1520 w 3292"/>
                <a:gd name="T53" fmla="*/ 1531 h 2371"/>
                <a:gd name="T54" fmla="*/ 2152 w 3292"/>
                <a:gd name="T55" fmla="*/ 1725 h 2371"/>
                <a:gd name="T56" fmla="*/ 2411 w 3292"/>
                <a:gd name="T57" fmla="*/ 2101 h 2371"/>
                <a:gd name="T58" fmla="*/ 2405 w 3292"/>
                <a:gd name="T59" fmla="*/ 2342 h 2371"/>
                <a:gd name="T60" fmla="*/ 2398 w 3292"/>
                <a:gd name="T61" fmla="*/ 2371 h 2371"/>
                <a:gd name="T62" fmla="*/ 2429 w 3292"/>
                <a:gd name="T63" fmla="*/ 2371 h 2371"/>
                <a:gd name="T64" fmla="*/ 3214 w 3292"/>
                <a:gd name="T65" fmla="*/ 2371 h 2371"/>
                <a:gd name="T66" fmla="*/ 3233 w 3292"/>
                <a:gd name="T67" fmla="*/ 2371 h 2371"/>
                <a:gd name="T68" fmla="*/ 3238 w 3292"/>
                <a:gd name="T69" fmla="*/ 2353 h 2371"/>
                <a:gd name="T70" fmla="*/ 3237 w 3292"/>
                <a:gd name="T71" fmla="*/ 2146 h 2371"/>
                <a:gd name="T72" fmla="*/ 3167 w 3292"/>
                <a:gd name="T73" fmla="*/ 1932 h 2371"/>
                <a:gd name="T74" fmla="*/ 2990 w 3292"/>
                <a:gd name="T75" fmla="*/ 1679 h 2371"/>
                <a:gd name="T76" fmla="*/ 1687 w 3292"/>
                <a:gd name="T77" fmla="*/ 1181 h 2371"/>
                <a:gd name="T78" fmla="*/ 1240 w 3292"/>
                <a:gd name="T79" fmla="*/ 1065 h 2371"/>
                <a:gd name="T80" fmla="*/ 1110 w 3292"/>
                <a:gd name="T81" fmla="*/ 1013 h 2371"/>
                <a:gd name="T82" fmla="*/ 1073 w 3292"/>
                <a:gd name="T83" fmla="*/ 979 h 2371"/>
                <a:gd name="T84" fmla="*/ 1207 w 3292"/>
                <a:gd name="T85" fmla="*/ 836 h 2371"/>
                <a:gd name="T86" fmla="*/ 1526 w 3292"/>
                <a:gd name="T87" fmla="*/ 735 h 2371"/>
                <a:gd name="T88" fmla="*/ 1833 w 3292"/>
                <a:gd name="T89" fmla="*/ 639 h 2371"/>
                <a:gd name="T90" fmla="*/ 1984 w 3292"/>
                <a:gd name="T91" fmla="*/ 472 h 2371"/>
                <a:gd name="T92" fmla="*/ 1786 w 3292"/>
                <a:gd name="T93" fmla="*/ 256 h 2371"/>
                <a:gd name="T94" fmla="*/ 1311 w 3292"/>
                <a:gd name="T95" fmla="*/ 114 h 2371"/>
                <a:gd name="T96" fmla="*/ 24 w 3292"/>
                <a:gd name="T97" fmla="*/ 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92" h="2371">
                  <a:moveTo>
                    <a:pt x="24" y="24"/>
                  </a:moveTo>
                  <a:cubicBezTo>
                    <a:pt x="864" y="24"/>
                    <a:pt x="1959" y="178"/>
                    <a:pt x="1959" y="472"/>
                  </a:cubicBezTo>
                  <a:cubicBezTo>
                    <a:pt x="1959" y="728"/>
                    <a:pt x="1048" y="698"/>
                    <a:pt x="1048" y="979"/>
                  </a:cubicBezTo>
                  <a:cubicBezTo>
                    <a:pt x="1048" y="1154"/>
                    <a:pt x="2596" y="1288"/>
                    <a:pt x="2973" y="1695"/>
                  </a:cubicBezTo>
                  <a:cubicBezTo>
                    <a:pt x="3292" y="2040"/>
                    <a:pt x="3214" y="2347"/>
                    <a:pt x="3214" y="2347"/>
                  </a:cubicBezTo>
                  <a:cubicBezTo>
                    <a:pt x="2429" y="2347"/>
                    <a:pt x="2429" y="2347"/>
                    <a:pt x="2429" y="2347"/>
                  </a:cubicBezTo>
                  <a:cubicBezTo>
                    <a:pt x="2429" y="2347"/>
                    <a:pt x="2534" y="1900"/>
                    <a:pt x="2163" y="1704"/>
                  </a:cubicBezTo>
                  <a:cubicBezTo>
                    <a:pt x="1793" y="1508"/>
                    <a:pt x="382" y="1350"/>
                    <a:pt x="382" y="958"/>
                  </a:cubicBezTo>
                  <a:cubicBezTo>
                    <a:pt x="382" y="566"/>
                    <a:pt x="1293" y="612"/>
                    <a:pt x="1293" y="425"/>
                  </a:cubicBezTo>
                  <a:cubicBezTo>
                    <a:pt x="1293" y="237"/>
                    <a:pt x="24" y="177"/>
                    <a:pt x="24" y="177"/>
                  </a:cubicBezTo>
                  <a:cubicBezTo>
                    <a:pt x="24" y="24"/>
                    <a:pt x="24" y="24"/>
                    <a:pt x="24" y="24"/>
                  </a:cubicBezTo>
                  <a:moveTo>
                    <a:pt x="24" y="0"/>
                  </a:moveTo>
                  <a:cubicBezTo>
                    <a:pt x="0" y="0"/>
                    <a:pt x="0" y="0"/>
                    <a:pt x="0" y="0"/>
                  </a:cubicBezTo>
                  <a:cubicBezTo>
                    <a:pt x="0" y="24"/>
                    <a:pt x="0" y="24"/>
                    <a:pt x="0" y="24"/>
                  </a:cubicBezTo>
                  <a:cubicBezTo>
                    <a:pt x="0" y="177"/>
                    <a:pt x="0" y="177"/>
                    <a:pt x="0" y="177"/>
                  </a:cubicBezTo>
                  <a:cubicBezTo>
                    <a:pt x="0" y="201"/>
                    <a:pt x="0" y="201"/>
                    <a:pt x="0" y="201"/>
                  </a:cubicBezTo>
                  <a:cubicBezTo>
                    <a:pt x="23" y="202"/>
                    <a:pt x="23" y="202"/>
                    <a:pt x="23" y="202"/>
                  </a:cubicBezTo>
                  <a:cubicBezTo>
                    <a:pt x="26" y="202"/>
                    <a:pt x="343" y="217"/>
                    <a:pt x="656" y="255"/>
                  </a:cubicBezTo>
                  <a:cubicBezTo>
                    <a:pt x="1239" y="326"/>
                    <a:pt x="1269" y="409"/>
                    <a:pt x="1269" y="425"/>
                  </a:cubicBezTo>
                  <a:cubicBezTo>
                    <a:pt x="1269" y="448"/>
                    <a:pt x="1241" y="471"/>
                    <a:pt x="1185" y="494"/>
                  </a:cubicBezTo>
                  <a:cubicBezTo>
                    <a:pt x="1126" y="518"/>
                    <a:pt x="1043" y="538"/>
                    <a:pt x="955" y="560"/>
                  </a:cubicBezTo>
                  <a:cubicBezTo>
                    <a:pt x="825" y="592"/>
                    <a:pt x="677" y="628"/>
                    <a:pt x="563" y="686"/>
                  </a:cubicBezTo>
                  <a:cubicBezTo>
                    <a:pt x="499" y="718"/>
                    <a:pt x="451" y="754"/>
                    <a:pt x="417" y="795"/>
                  </a:cubicBezTo>
                  <a:cubicBezTo>
                    <a:pt x="378" y="843"/>
                    <a:pt x="358" y="897"/>
                    <a:pt x="358" y="958"/>
                  </a:cubicBezTo>
                  <a:cubicBezTo>
                    <a:pt x="358" y="1027"/>
                    <a:pt x="396" y="1092"/>
                    <a:pt x="472" y="1153"/>
                  </a:cubicBezTo>
                  <a:cubicBezTo>
                    <a:pt x="536" y="1205"/>
                    <a:pt x="626" y="1254"/>
                    <a:pt x="748" y="1302"/>
                  </a:cubicBezTo>
                  <a:cubicBezTo>
                    <a:pt x="970" y="1391"/>
                    <a:pt x="1262" y="1466"/>
                    <a:pt x="1520" y="1531"/>
                  </a:cubicBezTo>
                  <a:cubicBezTo>
                    <a:pt x="1782" y="1597"/>
                    <a:pt x="2029" y="1660"/>
                    <a:pt x="2152" y="1725"/>
                  </a:cubicBezTo>
                  <a:cubicBezTo>
                    <a:pt x="2298" y="1802"/>
                    <a:pt x="2385" y="1929"/>
                    <a:pt x="2411" y="2101"/>
                  </a:cubicBezTo>
                  <a:cubicBezTo>
                    <a:pt x="2430" y="2231"/>
                    <a:pt x="2405" y="2341"/>
                    <a:pt x="2405" y="2342"/>
                  </a:cubicBezTo>
                  <a:cubicBezTo>
                    <a:pt x="2398" y="2371"/>
                    <a:pt x="2398" y="2371"/>
                    <a:pt x="2398" y="2371"/>
                  </a:cubicBezTo>
                  <a:cubicBezTo>
                    <a:pt x="2429" y="2371"/>
                    <a:pt x="2429" y="2371"/>
                    <a:pt x="2429" y="2371"/>
                  </a:cubicBezTo>
                  <a:cubicBezTo>
                    <a:pt x="3214" y="2371"/>
                    <a:pt x="3214" y="2371"/>
                    <a:pt x="3214" y="2371"/>
                  </a:cubicBezTo>
                  <a:cubicBezTo>
                    <a:pt x="3233" y="2371"/>
                    <a:pt x="3233" y="2371"/>
                    <a:pt x="3233" y="2371"/>
                  </a:cubicBezTo>
                  <a:cubicBezTo>
                    <a:pt x="3238" y="2353"/>
                    <a:pt x="3238" y="2353"/>
                    <a:pt x="3238" y="2353"/>
                  </a:cubicBezTo>
                  <a:cubicBezTo>
                    <a:pt x="3238" y="2350"/>
                    <a:pt x="3258" y="2270"/>
                    <a:pt x="3237" y="2146"/>
                  </a:cubicBezTo>
                  <a:cubicBezTo>
                    <a:pt x="3225" y="2075"/>
                    <a:pt x="3201" y="2002"/>
                    <a:pt x="3167" y="1932"/>
                  </a:cubicBezTo>
                  <a:cubicBezTo>
                    <a:pt x="3124" y="1844"/>
                    <a:pt x="3065" y="1759"/>
                    <a:pt x="2990" y="1679"/>
                  </a:cubicBezTo>
                  <a:cubicBezTo>
                    <a:pt x="2769" y="1440"/>
                    <a:pt x="2169" y="1296"/>
                    <a:pt x="1687" y="1181"/>
                  </a:cubicBezTo>
                  <a:cubicBezTo>
                    <a:pt x="1508" y="1138"/>
                    <a:pt x="1354" y="1101"/>
                    <a:pt x="1240" y="1065"/>
                  </a:cubicBezTo>
                  <a:cubicBezTo>
                    <a:pt x="1181" y="1046"/>
                    <a:pt x="1138" y="1029"/>
                    <a:pt x="1110" y="1013"/>
                  </a:cubicBezTo>
                  <a:cubicBezTo>
                    <a:pt x="1074" y="992"/>
                    <a:pt x="1073" y="980"/>
                    <a:pt x="1073" y="979"/>
                  </a:cubicBezTo>
                  <a:cubicBezTo>
                    <a:pt x="1073" y="925"/>
                    <a:pt x="1117" y="878"/>
                    <a:pt x="1207" y="836"/>
                  </a:cubicBezTo>
                  <a:cubicBezTo>
                    <a:pt x="1294" y="796"/>
                    <a:pt x="1412" y="765"/>
                    <a:pt x="1526" y="735"/>
                  </a:cubicBezTo>
                  <a:cubicBezTo>
                    <a:pt x="1636" y="706"/>
                    <a:pt x="1749" y="677"/>
                    <a:pt x="1833" y="639"/>
                  </a:cubicBezTo>
                  <a:cubicBezTo>
                    <a:pt x="1934" y="593"/>
                    <a:pt x="1984" y="538"/>
                    <a:pt x="1984" y="472"/>
                  </a:cubicBezTo>
                  <a:cubicBezTo>
                    <a:pt x="1984" y="392"/>
                    <a:pt x="1917" y="319"/>
                    <a:pt x="1786" y="256"/>
                  </a:cubicBezTo>
                  <a:cubicBezTo>
                    <a:pt x="1673" y="202"/>
                    <a:pt x="1514" y="154"/>
                    <a:pt x="1311" y="114"/>
                  </a:cubicBezTo>
                  <a:cubicBezTo>
                    <a:pt x="951" y="42"/>
                    <a:pt x="470" y="0"/>
                    <a:pt x="24"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8E43110F-043C-4CE4-B794-08C4AEC25765}"/>
                </a:ext>
              </a:extLst>
            </p:cNvPr>
            <p:cNvSpPr>
              <a:spLocks noEditPoints="1"/>
            </p:cNvSpPr>
            <p:nvPr/>
          </p:nvSpPr>
          <p:spPr bwMode="auto">
            <a:xfrm>
              <a:off x="-488751" y="2189013"/>
              <a:ext cx="5957941" cy="4697213"/>
            </a:xfrm>
            <a:custGeom>
              <a:avLst/>
              <a:gdLst>
                <a:gd name="T0" fmla="*/ 919 w 2828"/>
                <a:gd name="T1" fmla="*/ 662 h 2229"/>
                <a:gd name="T2" fmla="*/ 916 w 2828"/>
                <a:gd name="T3" fmla="*/ 1063 h 2229"/>
                <a:gd name="T4" fmla="*/ 919 w 2828"/>
                <a:gd name="T5" fmla="*/ 1056 h 2229"/>
                <a:gd name="T6" fmla="*/ 1065 w 2828"/>
                <a:gd name="T7" fmla="*/ 98 h 2229"/>
                <a:gd name="T8" fmla="*/ 1017 w 2828"/>
                <a:gd name="T9" fmla="*/ 90 h 2229"/>
                <a:gd name="T10" fmla="*/ 812 w 2828"/>
                <a:gd name="T11" fmla="*/ 999 h 2229"/>
                <a:gd name="T12" fmla="*/ 1073 w 2828"/>
                <a:gd name="T13" fmla="*/ 1127 h 2229"/>
                <a:gd name="T14" fmla="*/ 1076 w 2828"/>
                <a:gd name="T15" fmla="*/ 1120 h 2229"/>
                <a:gd name="T16" fmla="*/ 1231 w 2828"/>
                <a:gd name="T17" fmla="*/ 131 h 2229"/>
                <a:gd name="T18" fmla="*/ 1184 w 2828"/>
                <a:gd name="T19" fmla="*/ 121 h 2229"/>
                <a:gd name="T20" fmla="*/ 1122 w 2828"/>
                <a:gd name="T21" fmla="*/ 582 h 2229"/>
                <a:gd name="T22" fmla="*/ 341 w 2828"/>
                <a:gd name="T23" fmla="*/ 22 h 2229"/>
                <a:gd name="T24" fmla="*/ 341 w 2828"/>
                <a:gd name="T25" fmla="*/ 14 h 2229"/>
                <a:gd name="T26" fmla="*/ 49 w 2828"/>
                <a:gd name="T27" fmla="*/ 9 h 2229"/>
                <a:gd name="T28" fmla="*/ 0 w 2828"/>
                <a:gd name="T29" fmla="*/ 8 h 2229"/>
                <a:gd name="T30" fmla="*/ 1283 w 2828"/>
                <a:gd name="T31" fmla="*/ 1188 h 2229"/>
                <a:gd name="T32" fmla="*/ 171 w 2828"/>
                <a:gd name="T33" fmla="*/ 13 h 2229"/>
                <a:gd name="T34" fmla="*/ 171 w 2828"/>
                <a:gd name="T35" fmla="*/ 5 h 2229"/>
                <a:gd name="T36" fmla="*/ 1280 w 2828"/>
                <a:gd name="T37" fmla="*/ 519 h 2229"/>
                <a:gd name="T38" fmla="*/ 1283 w 2828"/>
                <a:gd name="T39" fmla="*/ 526 h 2229"/>
                <a:gd name="T40" fmla="*/ 688 w 2828"/>
                <a:gd name="T41" fmla="*/ 858 h 2229"/>
                <a:gd name="T42" fmla="*/ 696 w 2828"/>
                <a:gd name="T43" fmla="*/ 858 h 2229"/>
                <a:gd name="T44" fmla="*/ 728 w 2828"/>
                <a:gd name="T45" fmla="*/ 53 h 2229"/>
                <a:gd name="T46" fmla="*/ 680 w 2828"/>
                <a:gd name="T47" fmla="*/ 48 h 2229"/>
                <a:gd name="T48" fmla="*/ 808 w 2828"/>
                <a:gd name="T49" fmla="*/ 712 h 2229"/>
                <a:gd name="T50" fmla="*/ 772 w 2828"/>
                <a:gd name="T51" fmla="*/ 745 h 2229"/>
                <a:gd name="T52" fmla="*/ 559 w 2828"/>
                <a:gd name="T53" fmla="*/ 37 h 2229"/>
                <a:gd name="T54" fmla="*/ 510 w 2828"/>
                <a:gd name="T55" fmla="*/ 33 h 2229"/>
                <a:gd name="T56" fmla="*/ 898 w 2828"/>
                <a:gd name="T57" fmla="*/ 64 h 2229"/>
                <a:gd name="T58" fmla="*/ 2514 w 2828"/>
                <a:gd name="T59" fmla="*/ 1616 h 2229"/>
                <a:gd name="T60" fmla="*/ 2518 w 2828"/>
                <a:gd name="T61" fmla="*/ 1610 h 2229"/>
                <a:gd name="T62" fmla="*/ 2409 w 2828"/>
                <a:gd name="T63" fmla="*/ 1556 h 2229"/>
                <a:gd name="T64" fmla="*/ 2366 w 2828"/>
                <a:gd name="T65" fmla="*/ 1534 h 2229"/>
                <a:gd name="T66" fmla="*/ 2100 w 2828"/>
                <a:gd name="T67" fmla="*/ 1418 h 2229"/>
                <a:gd name="T68" fmla="*/ 2645 w 2828"/>
                <a:gd name="T69" fmla="*/ 1721 h 2229"/>
                <a:gd name="T70" fmla="*/ 2651 w 2828"/>
                <a:gd name="T71" fmla="*/ 1715 h 2229"/>
                <a:gd name="T72" fmla="*/ 2256 w 2828"/>
                <a:gd name="T73" fmla="*/ 1485 h 2229"/>
                <a:gd name="T74" fmla="*/ 2211 w 2828"/>
                <a:gd name="T75" fmla="*/ 1467 h 2229"/>
                <a:gd name="T76" fmla="*/ 2820 w 2828"/>
                <a:gd name="T77" fmla="*/ 2229 h 2229"/>
                <a:gd name="T78" fmla="*/ 2802 w 2828"/>
                <a:gd name="T79" fmla="*/ 2013 h 2229"/>
                <a:gd name="T80" fmla="*/ 2810 w 2828"/>
                <a:gd name="T81" fmla="*/ 2011 h 2229"/>
                <a:gd name="T82" fmla="*/ 2767 w 2828"/>
                <a:gd name="T83" fmla="*/ 1898 h 2229"/>
                <a:gd name="T84" fmla="*/ 2746 w 2828"/>
                <a:gd name="T85" fmla="*/ 1855 h 2229"/>
                <a:gd name="T86" fmla="*/ 1446 w 2828"/>
                <a:gd name="T87" fmla="*/ 1235 h 2229"/>
                <a:gd name="T88" fmla="*/ 1397 w 2828"/>
                <a:gd name="T89" fmla="*/ 171 h 2229"/>
                <a:gd name="T90" fmla="*/ 1394 w 2828"/>
                <a:gd name="T91" fmla="*/ 179 h 2229"/>
                <a:gd name="T92" fmla="*/ 1439 w 2828"/>
                <a:gd name="T93" fmla="*/ 458 h 2229"/>
                <a:gd name="T94" fmla="*/ 1442 w 2828"/>
                <a:gd name="T95" fmla="*/ 466 h 2229"/>
                <a:gd name="T96" fmla="*/ 1938 w 2828"/>
                <a:gd name="T97" fmla="*/ 1366 h 2229"/>
                <a:gd name="T98" fmla="*/ 1526 w 2828"/>
                <a:gd name="T99" fmla="*/ 240 h 2229"/>
                <a:gd name="T100" fmla="*/ 1521 w 2828"/>
                <a:gd name="T101" fmla="*/ 246 h 2229"/>
                <a:gd name="T102" fmla="*/ 1526 w 2828"/>
                <a:gd name="T103" fmla="*/ 240 h 2229"/>
                <a:gd name="T104" fmla="*/ 1774 w 2828"/>
                <a:gd name="T105" fmla="*/ 1320 h 2229"/>
                <a:gd name="T106" fmla="*/ 1561 w 2828"/>
                <a:gd name="T107" fmla="*/ 1275 h 2229"/>
                <a:gd name="T108" fmla="*/ 1563 w 2828"/>
                <a:gd name="T109" fmla="*/ 1267 h 2229"/>
                <a:gd name="T110" fmla="*/ 1543 w 2828"/>
                <a:gd name="T111" fmla="*/ 399 h 2229"/>
                <a:gd name="T112" fmla="*/ 1573 w 2828"/>
                <a:gd name="T113" fmla="*/ 363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8" h="2229">
                  <a:moveTo>
                    <a:pt x="960" y="635"/>
                  </a:moveTo>
                  <a:cubicBezTo>
                    <a:pt x="964" y="643"/>
                    <a:pt x="964" y="643"/>
                    <a:pt x="964" y="643"/>
                  </a:cubicBezTo>
                  <a:cubicBezTo>
                    <a:pt x="948" y="649"/>
                    <a:pt x="933" y="656"/>
                    <a:pt x="919" y="662"/>
                  </a:cubicBezTo>
                  <a:cubicBezTo>
                    <a:pt x="916" y="655"/>
                    <a:pt x="916" y="655"/>
                    <a:pt x="916" y="655"/>
                  </a:cubicBezTo>
                  <a:cubicBezTo>
                    <a:pt x="930" y="648"/>
                    <a:pt x="945" y="642"/>
                    <a:pt x="960" y="635"/>
                  </a:cubicBezTo>
                  <a:close/>
                  <a:moveTo>
                    <a:pt x="916" y="1063"/>
                  </a:moveTo>
                  <a:cubicBezTo>
                    <a:pt x="930" y="1070"/>
                    <a:pt x="945" y="1076"/>
                    <a:pt x="960" y="1083"/>
                  </a:cubicBezTo>
                  <a:cubicBezTo>
                    <a:pt x="963" y="1076"/>
                    <a:pt x="963" y="1076"/>
                    <a:pt x="963" y="1076"/>
                  </a:cubicBezTo>
                  <a:cubicBezTo>
                    <a:pt x="948" y="1069"/>
                    <a:pt x="933" y="1062"/>
                    <a:pt x="919" y="1056"/>
                  </a:cubicBezTo>
                  <a:lnTo>
                    <a:pt x="916" y="1063"/>
                  </a:lnTo>
                  <a:close/>
                  <a:moveTo>
                    <a:pt x="1017" y="90"/>
                  </a:moveTo>
                  <a:cubicBezTo>
                    <a:pt x="1033" y="92"/>
                    <a:pt x="1049" y="95"/>
                    <a:pt x="1065" y="98"/>
                  </a:cubicBezTo>
                  <a:cubicBezTo>
                    <a:pt x="1066" y="90"/>
                    <a:pt x="1066" y="90"/>
                    <a:pt x="1066" y="90"/>
                  </a:cubicBezTo>
                  <a:cubicBezTo>
                    <a:pt x="1051" y="87"/>
                    <a:pt x="1035" y="84"/>
                    <a:pt x="1018" y="82"/>
                  </a:cubicBezTo>
                  <a:lnTo>
                    <a:pt x="1017" y="90"/>
                  </a:lnTo>
                  <a:close/>
                  <a:moveTo>
                    <a:pt x="768" y="979"/>
                  </a:moveTo>
                  <a:cubicBezTo>
                    <a:pt x="780" y="988"/>
                    <a:pt x="793" y="997"/>
                    <a:pt x="808" y="1006"/>
                  </a:cubicBezTo>
                  <a:cubicBezTo>
                    <a:pt x="812" y="999"/>
                    <a:pt x="812" y="999"/>
                    <a:pt x="812" y="999"/>
                  </a:cubicBezTo>
                  <a:cubicBezTo>
                    <a:pt x="798" y="990"/>
                    <a:pt x="785" y="981"/>
                    <a:pt x="773" y="972"/>
                  </a:cubicBezTo>
                  <a:lnTo>
                    <a:pt x="768" y="979"/>
                  </a:lnTo>
                  <a:close/>
                  <a:moveTo>
                    <a:pt x="1073" y="1127"/>
                  </a:moveTo>
                  <a:cubicBezTo>
                    <a:pt x="1088" y="1133"/>
                    <a:pt x="1103" y="1138"/>
                    <a:pt x="1119" y="1144"/>
                  </a:cubicBezTo>
                  <a:cubicBezTo>
                    <a:pt x="1121" y="1136"/>
                    <a:pt x="1121" y="1136"/>
                    <a:pt x="1121" y="1136"/>
                  </a:cubicBezTo>
                  <a:cubicBezTo>
                    <a:pt x="1106" y="1131"/>
                    <a:pt x="1090" y="1125"/>
                    <a:pt x="1076" y="1120"/>
                  </a:cubicBezTo>
                  <a:lnTo>
                    <a:pt x="1073" y="1127"/>
                  </a:lnTo>
                  <a:close/>
                  <a:moveTo>
                    <a:pt x="1184" y="121"/>
                  </a:moveTo>
                  <a:cubicBezTo>
                    <a:pt x="1200" y="124"/>
                    <a:pt x="1216" y="128"/>
                    <a:pt x="1231" y="131"/>
                  </a:cubicBezTo>
                  <a:cubicBezTo>
                    <a:pt x="1233" y="123"/>
                    <a:pt x="1233" y="123"/>
                    <a:pt x="1233" y="123"/>
                  </a:cubicBezTo>
                  <a:cubicBezTo>
                    <a:pt x="1218" y="120"/>
                    <a:pt x="1202" y="116"/>
                    <a:pt x="1186" y="113"/>
                  </a:cubicBezTo>
                  <a:lnTo>
                    <a:pt x="1184" y="121"/>
                  </a:lnTo>
                  <a:close/>
                  <a:moveTo>
                    <a:pt x="1074" y="591"/>
                  </a:moveTo>
                  <a:cubicBezTo>
                    <a:pt x="1076" y="598"/>
                    <a:pt x="1076" y="598"/>
                    <a:pt x="1076" y="598"/>
                  </a:cubicBezTo>
                  <a:cubicBezTo>
                    <a:pt x="1091" y="593"/>
                    <a:pt x="1106" y="588"/>
                    <a:pt x="1122" y="582"/>
                  </a:cubicBezTo>
                  <a:cubicBezTo>
                    <a:pt x="1119" y="574"/>
                    <a:pt x="1119" y="574"/>
                    <a:pt x="1119" y="574"/>
                  </a:cubicBezTo>
                  <a:cubicBezTo>
                    <a:pt x="1103" y="580"/>
                    <a:pt x="1088" y="586"/>
                    <a:pt x="1074" y="591"/>
                  </a:cubicBezTo>
                  <a:close/>
                  <a:moveTo>
                    <a:pt x="341" y="22"/>
                  </a:moveTo>
                  <a:cubicBezTo>
                    <a:pt x="357" y="23"/>
                    <a:pt x="373" y="24"/>
                    <a:pt x="389" y="25"/>
                  </a:cubicBezTo>
                  <a:cubicBezTo>
                    <a:pt x="390" y="17"/>
                    <a:pt x="390" y="17"/>
                    <a:pt x="390" y="17"/>
                  </a:cubicBezTo>
                  <a:cubicBezTo>
                    <a:pt x="373" y="16"/>
                    <a:pt x="357" y="15"/>
                    <a:pt x="341" y="14"/>
                  </a:cubicBezTo>
                  <a:lnTo>
                    <a:pt x="341" y="22"/>
                  </a:lnTo>
                  <a:close/>
                  <a:moveTo>
                    <a:pt x="0" y="8"/>
                  </a:moveTo>
                  <a:cubicBezTo>
                    <a:pt x="0" y="8"/>
                    <a:pt x="18" y="8"/>
                    <a:pt x="49" y="9"/>
                  </a:cubicBezTo>
                  <a:cubicBezTo>
                    <a:pt x="49" y="1"/>
                    <a:pt x="49" y="1"/>
                    <a:pt x="49" y="1"/>
                  </a:cubicBezTo>
                  <a:cubicBezTo>
                    <a:pt x="18" y="0"/>
                    <a:pt x="0" y="0"/>
                    <a:pt x="0" y="0"/>
                  </a:cubicBezTo>
                  <a:lnTo>
                    <a:pt x="0" y="8"/>
                  </a:lnTo>
                  <a:close/>
                  <a:moveTo>
                    <a:pt x="1234" y="1182"/>
                  </a:moveTo>
                  <a:cubicBezTo>
                    <a:pt x="1249" y="1187"/>
                    <a:pt x="1265" y="1191"/>
                    <a:pt x="1280" y="1196"/>
                  </a:cubicBezTo>
                  <a:cubicBezTo>
                    <a:pt x="1283" y="1188"/>
                    <a:pt x="1283" y="1188"/>
                    <a:pt x="1283" y="1188"/>
                  </a:cubicBezTo>
                  <a:cubicBezTo>
                    <a:pt x="1267" y="1184"/>
                    <a:pt x="1252" y="1179"/>
                    <a:pt x="1236" y="1174"/>
                  </a:cubicBezTo>
                  <a:lnTo>
                    <a:pt x="1234" y="1182"/>
                  </a:lnTo>
                  <a:close/>
                  <a:moveTo>
                    <a:pt x="171" y="13"/>
                  </a:moveTo>
                  <a:cubicBezTo>
                    <a:pt x="186" y="14"/>
                    <a:pt x="202" y="15"/>
                    <a:pt x="219" y="16"/>
                  </a:cubicBezTo>
                  <a:cubicBezTo>
                    <a:pt x="220" y="7"/>
                    <a:pt x="220" y="7"/>
                    <a:pt x="220" y="7"/>
                  </a:cubicBezTo>
                  <a:cubicBezTo>
                    <a:pt x="203" y="7"/>
                    <a:pt x="186" y="6"/>
                    <a:pt x="171" y="5"/>
                  </a:cubicBezTo>
                  <a:lnTo>
                    <a:pt x="171" y="13"/>
                  </a:lnTo>
                  <a:close/>
                  <a:moveTo>
                    <a:pt x="1283" y="526"/>
                  </a:moveTo>
                  <a:cubicBezTo>
                    <a:pt x="1280" y="519"/>
                    <a:pt x="1280" y="519"/>
                    <a:pt x="1280" y="519"/>
                  </a:cubicBezTo>
                  <a:cubicBezTo>
                    <a:pt x="1265" y="524"/>
                    <a:pt x="1250" y="529"/>
                    <a:pt x="1234" y="535"/>
                  </a:cubicBezTo>
                  <a:cubicBezTo>
                    <a:pt x="1237" y="542"/>
                    <a:pt x="1237" y="542"/>
                    <a:pt x="1237" y="542"/>
                  </a:cubicBezTo>
                  <a:cubicBezTo>
                    <a:pt x="1252" y="537"/>
                    <a:pt x="1268" y="532"/>
                    <a:pt x="1283" y="526"/>
                  </a:cubicBezTo>
                  <a:close/>
                  <a:moveTo>
                    <a:pt x="699" y="836"/>
                  </a:moveTo>
                  <a:cubicBezTo>
                    <a:pt x="691" y="834"/>
                    <a:pt x="691" y="834"/>
                    <a:pt x="691" y="834"/>
                  </a:cubicBezTo>
                  <a:cubicBezTo>
                    <a:pt x="689" y="842"/>
                    <a:pt x="688" y="850"/>
                    <a:pt x="688" y="858"/>
                  </a:cubicBezTo>
                  <a:cubicBezTo>
                    <a:pt x="688" y="866"/>
                    <a:pt x="689" y="875"/>
                    <a:pt x="692" y="884"/>
                  </a:cubicBezTo>
                  <a:cubicBezTo>
                    <a:pt x="700" y="882"/>
                    <a:pt x="700" y="882"/>
                    <a:pt x="700" y="882"/>
                  </a:cubicBezTo>
                  <a:cubicBezTo>
                    <a:pt x="697" y="874"/>
                    <a:pt x="696" y="866"/>
                    <a:pt x="696" y="858"/>
                  </a:cubicBezTo>
                  <a:cubicBezTo>
                    <a:pt x="696" y="851"/>
                    <a:pt x="697" y="843"/>
                    <a:pt x="699" y="836"/>
                  </a:cubicBezTo>
                  <a:close/>
                  <a:moveTo>
                    <a:pt x="680" y="48"/>
                  </a:moveTo>
                  <a:cubicBezTo>
                    <a:pt x="696" y="50"/>
                    <a:pt x="712" y="51"/>
                    <a:pt x="728" y="53"/>
                  </a:cubicBezTo>
                  <a:cubicBezTo>
                    <a:pt x="729" y="45"/>
                    <a:pt x="729" y="45"/>
                    <a:pt x="729" y="45"/>
                  </a:cubicBezTo>
                  <a:cubicBezTo>
                    <a:pt x="713" y="43"/>
                    <a:pt x="697" y="41"/>
                    <a:pt x="681" y="40"/>
                  </a:cubicBezTo>
                  <a:lnTo>
                    <a:pt x="680" y="48"/>
                  </a:lnTo>
                  <a:close/>
                  <a:moveTo>
                    <a:pt x="804" y="724"/>
                  </a:moveTo>
                  <a:cubicBezTo>
                    <a:pt x="807" y="722"/>
                    <a:pt x="810" y="720"/>
                    <a:pt x="812" y="719"/>
                  </a:cubicBezTo>
                  <a:cubicBezTo>
                    <a:pt x="808" y="712"/>
                    <a:pt x="808" y="712"/>
                    <a:pt x="808" y="712"/>
                  </a:cubicBezTo>
                  <a:cubicBezTo>
                    <a:pt x="805" y="713"/>
                    <a:pt x="803" y="715"/>
                    <a:pt x="800" y="717"/>
                  </a:cubicBezTo>
                  <a:cubicBezTo>
                    <a:pt x="788" y="724"/>
                    <a:pt x="777" y="732"/>
                    <a:pt x="768" y="739"/>
                  </a:cubicBezTo>
                  <a:cubicBezTo>
                    <a:pt x="772" y="745"/>
                    <a:pt x="772" y="745"/>
                    <a:pt x="772" y="745"/>
                  </a:cubicBezTo>
                  <a:cubicBezTo>
                    <a:pt x="782" y="738"/>
                    <a:pt x="793" y="731"/>
                    <a:pt x="804" y="724"/>
                  </a:cubicBezTo>
                  <a:close/>
                  <a:moveTo>
                    <a:pt x="510" y="33"/>
                  </a:moveTo>
                  <a:cubicBezTo>
                    <a:pt x="526" y="35"/>
                    <a:pt x="543" y="36"/>
                    <a:pt x="559" y="37"/>
                  </a:cubicBezTo>
                  <a:cubicBezTo>
                    <a:pt x="559" y="29"/>
                    <a:pt x="559" y="29"/>
                    <a:pt x="559" y="29"/>
                  </a:cubicBezTo>
                  <a:cubicBezTo>
                    <a:pt x="543" y="28"/>
                    <a:pt x="527" y="27"/>
                    <a:pt x="511" y="25"/>
                  </a:cubicBezTo>
                  <a:lnTo>
                    <a:pt x="510" y="33"/>
                  </a:lnTo>
                  <a:close/>
                  <a:moveTo>
                    <a:pt x="849" y="66"/>
                  </a:moveTo>
                  <a:cubicBezTo>
                    <a:pt x="865" y="68"/>
                    <a:pt x="881" y="70"/>
                    <a:pt x="897" y="72"/>
                  </a:cubicBezTo>
                  <a:cubicBezTo>
                    <a:pt x="898" y="64"/>
                    <a:pt x="898" y="64"/>
                    <a:pt x="898" y="64"/>
                  </a:cubicBezTo>
                  <a:cubicBezTo>
                    <a:pt x="882" y="62"/>
                    <a:pt x="866" y="60"/>
                    <a:pt x="850" y="58"/>
                  </a:cubicBezTo>
                  <a:lnTo>
                    <a:pt x="849" y="66"/>
                  </a:lnTo>
                  <a:close/>
                  <a:moveTo>
                    <a:pt x="2514" y="1616"/>
                  </a:moveTo>
                  <a:cubicBezTo>
                    <a:pt x="2527" y="1625"/>
                    <a:pt x="2541" y="1634"/>
                    <a:pt x="2553" y="1644"/>
                  </a:cubicBezTo>
                  <a:cubicBezTo>
                    <a:pt x="2558" y="1637"/>
                    <a:pt x="2558" y="1637"/>
                    <a:pt x="2558" y="1637"/>
                  </a:cubicBezTo>
                  <a:cubicBezTo>
                    <a:pt x="2545" y="1628"/>
                    <a:pt x="2532" y="1619"/>
                    <a:pt x="2518" y="1610"/>
                  </a:cubicBezTo>
                  <a:lnTo>
                    <a:pt x="2514" y="1616"/>
                  </a:lnTo>
                  <a:close/>
                  <a:moveTo>
                    <a:pt x="2366" y="1534"/>
                  </a:moveTo>
                  <a:cubicBezTo>
                    <a:pt x="2381" y="1541"/>
                    <a:pt x="2395" y="1549"/>
                    <a:pt x="2409" y="1556"/>
                  </a:cubicBezTo>
                  <a:cubicBezTo>
                    <a:pt x="2413" y="1549"/>
                    <a:pt x="2413" y="1549"/>
                    <a:pt x="2413" y="1549"/>
                  </a:cubicBezTo>
                  <a:cubicBezTo>
                    <a:pt x="2399" y="1541"/>
                    <a:pt x="2384" y="1534"/>
                    <a:pt x="2370" y="1527"/>
                  </a:cubicBezTo>
                  <a:lnTo>
                    <a:pt x="2366" y="1534"/>
                  </a:lnTo>
                  <a:close/>
                  <a:moveTo>
                    <a:pt x="2051" y="1410"/>
                  </a:moveTo>
                  <a:cubicBezTo>
                    <a:pt x="2067" y="1415"/>
                    <a:pt x="2082" y="1420"/>
                    <a:pt x="2097" y="1425"/>
                  </a:cubicBezTo>
                  <a:cubicBezTo>
                    <a:pt x="2100" y="1418"/>
                    <a:pt x="2100" y="1418"/>
                    <a:pt x="2100" y="1418"/>
                  </a:cubicBezTo>
                  <a:cubicBezTo>
                    <a:pt x="2085" y="1413"/>
                    <a:pt x="2069" y="1407"/>
                    <a:pt x="2054" y="1402"/>
                  </a:cubicBezTo>
                  <a:lnTo>
                    <a:pt x="2051" y="1410"/>
                  </a:lnTo>
                  <a:close/>
                  <a:moveTo>
                    <a:pt x="2645" y="1721"/>
                  </a:moveTo>
                  <a:cubicBezTo>
                    <a:pt x="2657" y="1732"/>
                    <a:pt x="2668" y="1744"/>
                    <a:pt x="2678" y="1756"/>
                  </a:cubicBezTo>
                  <a:cubicBezTo>
                    <a:pt x="2684" y="1751"/>
                    <a:pt x="2684" y="1751"/>
                    <a:pt x="2684" y="1751"/>
                  </a:cubicBezTo>
                  <a:cubicBezTo>
                    <a:pt x="2674" y="1739"/>
                    <a:pt x="2663" y="1727"/>
                    <a:pt x="2651" y="1715"/>
                  </a:cubicBezTo>
                  <a:lnTo>
                    <a:pt x="2645" y="1721"/>
                  </a:lnTo>
                  <a:close/>
                  <a:moveTo>
                    <a:pt x="2211" y="1467"/>
                  </a:moveTo>
                  <a:cubicBezTo>
                    <a:pt x="2226" y="1473"/>
                    <a:pt x="2241" y="1479"/>
                    <a:pt x="2256" y="1485"/>
                  </a:cubicBezTo>
                  <a:cubicBezTo>
                    <a:pt x="2259" y="1477"/>
                    <a:pt x="2259" y="1477"/>
                    <a:pt x="2259" y="1477"/>
                  </a:cubicBezTo>
                  <a:cubicBezTo>
                    <a:pt x="2244" y="1471"/>
                    <a:pt x="2229" y="1465"/>
                    <a:pt x="2214" y="1459"/>
                  </a:cubicBezTo>
                  <a:lnTo>
                    <a:pt x="2211" y="1467"/>
                  </a:lnTo>
                  <a:close/>
                  <a:moveTo>
                    <a:pt x="2827" y="2181"/>
                  </a:moveTo>
                  <a:cubicBezTo>
                    <a:pt x="2819" y="2181"/>
                    <a:pt x="2819" y="2181"/>
                    <a:pt x="2819" y="2181"/>
                  </a:cubicBezTo>
                  <a:cubicBezTo>
                    <a:pt x="2820" y="2196"/>
                    <a:pt x="2820" y="2212"/>
                    <a:pt x="2820" y="2229"/>
                  </a:cubicBezTo>
                  <a:cubicBezTo>
                    <a:pt x="2828" y="2229"/>
                    <a:pt x="2828" y="2229"/>
                    <a:pt x="2828" y="2229"/>
                  </a:cubicBezTo>
                  <a:cubicBezTo>
                    <a:pt x="2828" y="2212"/>
                    <a:pt x="2828" y="2196"/>
                    <a:pt x="2827" y="2181"/>
                  </a:cubicBezTo>
                  <a:close/>
                  <a:moveTo>
                    <a:pt x="2802" y="2013"/>
                  </a:moveTo>
                  <a:cubicBezTo>
                    <a:pt x="2805" y="2028"/>
                    <a:pt x="2807" y="2044"/>
                    <a:pt x="2810" y="2060"/>
                  </a:cubicBezTo>
                  <a:cubicBezTo>
                    <a:pt x="2818" y="2059"/>
                    <a:pt x="2818" y="2059"/>
                    <a:pt x="2818" y="2059"/>
                  </a:cubicBezTo>
                  <a:cubicBezTo>
                    <a:pt x="2815" y="2043"/>
                    <a:pt x="2813" y="2027"/>
                    <a:pt x="2810" y="2011"/>
                  </a:cubicBezTo>
                  <a:lnTo>
                    <a:pt x="2802" y="2013"/>
                  </a:lnTo>
                  <a:close/>
                  <a:moveTo>
                    <a:pt x="2746" y="1855"/>
                  </a:moveTo>
                  <a:cubicBezTo>
                    <a:pt x="2754" y="1869"/>
                    <a:pt x="2761" y="1883"/>
                    <a:pt x="2767" y="1898"/>
                  </a:cubicBezTo>
                  <a:cubicBezTo>
                    <a:pt x="2774" y="1895"/>
                    <a:pt x="2774" y="1895"/>
                    <a:pt x="2774" y="1895"/>
                  </a:cubicBezTo>
                  <a:cubicBezTo>
                    <a:pt x="2768" y="1880"/>
                    <a:pt x="2761" y="1865"/>
                    <a:pt x="2753" y="1851"/>
                  </a:cubicBezTo>
                  <a:lnTo>
                    <a:pt x="2746" y="1855"/>
                  </a:lnTo>
                  <a:close/>
                  <a:moveTo>
                    <a:pt x="1397" y="1230"/>
                  </a:moveTo>
                  <a:cubicBezTo>
                    <a:pt x="1412" y="1235"/>
                    <a:pt x="1428" y="1239"/>
                    <a:pt x="1444" y="1243"/>
                  </a:cubicBezTo>
                  <a:cubicBezTo>
                    <a:pt x="1446" y="1235"/>
                    <a:pt x="1446" y="1235"/>
                    <a:pt x="1446" y="1235"/>
                  </a:cubicBezTo>
                  <a:cubicBezTo>
                    <a:pt x="1430" y="1231"/>
                    <a:pt x="1414" y="1227"/>
                    <a:pt x="1399" y="1222"/>
                  </a:cubicBezTo>
                  <a:lnTo>
                    <a:pt x="1397" y="1230"/>
                  </a:lnTo>
                  <a:close/>
                  <a:moveTo>
                    <a:pt x="1397" y="171"/>
                  </a:moveTo>
                  <a:cubicBezTo>
                    <a:pt x="1382" y="166"/>
                    <a:pt x="1367" y="161"/>
                    <a:pt x="1351" y="156"/>
                  </a:cubicBezTo>
                  <a:cubicBezTo>
                    <a:pt x="1348" y="163"/>
                    <a:pt x="1348" y="163"/>
                    <a:pt x="1348" y="163"/>
                  </a:cubicBezTo>
                  <a:cubicBezTo>
                    <a:pt x="1364" y="168"/>
                    <a:pt x="1380" y="174"/>
                    <a:pt x="1394" y="179"/>
                  </a:cubicBezTo>
                  <a:lnTo>
                    <a:pt x="1397" y="171"/>
                  </a:lnTo>
                  <a:close/>
                  <a:moveTo>
                    <a:pt x="1442" y="466"/>
                  </a:moveTo>
                  <a:cubicBezTo>
                    <a:pt x="1439" y="458"/>
                    <a:pt x="1439" y="458"/>
                    <a:pt x="1439" y="458"/>
                  </a:cubicBezTo>
                  <a:cubicBezTo>
                    <a:pt x="1425" y="464"/>
                    <a:pt x="1410" y="471"/>
                    <a:pt x="1394" y="477"/>
                  </a:cubicBezTo>
                  <a:cubicBezTo>
                    <a:pt x="1397" y="485"/>
                    <a:pt x="1397" y="485"/>
                    <a:pt x="1397" y="485"/>
                  </a:cubicBezTo>
                  <a:cubicBezTo>
                    <a:pt x="1413" y="478"/>
                    <a:pt x="1428" y="472"/>
                    <a:pt x="1442" y="466"/>
                  </a:cubicBezTo>
                  <a:close/>
                  <a:moveTo>
                    <a:pt x="1889" y="1360"/>
                  </a:moveTo>
                  <a:cubicBezTo>
                    <a:pt x="1905" y="1365"/>
                    <a:pt x="1920" y="1369"/>
                    <a:pt x="1936" y="1374"/>
                  </a:cubicBezTo>
                  <a:cubicBezTo>
                    <a:pt x="1938" y="1366"/>
                    <a:pt x="1938" y="1366"/>
                    <a:pt x="1938" y="1366"/>
                  </a:cubicBezTo>
                  <a:cubicBezTo>
                    <a:pt x="1923" y="1362"/>
                    <a:pt x="1907" y="1357"/>
                    <a:pt x="1891" y="1353"/>
                  </a:cubicBezTo>
                  <a:lnTo>
                    <a:pt x="1889" y="1360"/>
                  </a:lnTo>
                  <a:close/>
                  <a:moveTo>
                    <a:pt x="1526" y="240"/>
                  </a:moveTo>
                  <a:cubicBezTo>
                    <a:pt x="1520" y="235"/>
                    <a:pt x="1514" y="230"/>
                    <a:pt x="1507" y="225"/>
                  </a:cubicBezTo>
                  <a:cubicBezTo>
                    <a:pt x="1502" y="232"/>
                    <a:pt x="1502" y="232"/>
                    <a:pt x="1502" y="232"/>
                  </a:cubicBezTo>
                  <a:cubicBezTo>
                    <a:pt x="1509" y="236"/>
                    <a:pt x="1515" y="241"/>
                    <a:pt x="1521" y="246"/>
                  </a:cubicBezTo>
                  <a:cubicBezTo>
                    <a:pt x="1528" y="251"/>
                    <a:pt x="1534" y="257"/>
                    <a:pt x="1539" y="262"/>
                  </a:cubicBezTo>
                  <a:cubicBezTo>
                    <a:pt x="1545" y="256"/>
                    <a:pt x="1545" y="256"/>
                    <a:pt x="1545" y="256"/>
                  </a:cubicBezTo>
                  <a:cubicBezTo>
                    <a:pt x="1539" y="251"/>
                    <a:pt x="1533" y="245"/>
                    <a:pt x="1526" y="240"/>
                  </a:cubicBezTo>
                  <a:close/>
                  <a:moveTo>
                    <a:pt x="1725" y="1316"/>
                  </a:moveTo>
                  <a:cubicBezTo>
                    <a:pt x="1741" y="1320"/>
                    <a:pt x="1757" y="1324"/>
                    <a:pt x="1772" y="1328"/>
                  </a:cubicBezTo>
                  <a:cubicBezTo>
                    <a:pt x="1774" y="1320"/>
                    <a:pt x="1774" y="1320"/>
                    <a:pt x="1774" y="1320"/>
                  </a:cubicBezTo>
                  <a:cubicBezTo>
                    <a:pt x="1759" y="1316"/>
                    <a:pt x="1743" y="1312"/>
                    <a:pt x="1727" y="1308"/>
                  </a:cubicBezTo>
                  <a:lnTo>
                    <a:pt x="1725" y="1316"/>
                  </a:lnTo>
                  <a:close/>
                  <a:moveTo>
                    <a:pt x="1561" y="1275"/>
                  </a:moveTo>
                  <a:cubicBezTo>
                    <a:pt x="1576" y="1279"/>
                    <a:pt x="1592" y="1283"/>
                    <a:pt x="1608" y="1287"/>
                  </a:cubicBezTo>
                  <a:cubicBezTo>
                    <a:pt x="1610" y="1279"/>
                    <a:pt x="1610" y="1279"/>
                    <a:pt x="1610" y="1279"/>
                  </a:cubicBezTo>
                  <a:cubicBezTo>
                    <a:pt x="1594" y="1275"/>
                    <a:pt x="1578" y="1271"/>
                    <a:pt x="1563" y="1267"/>
                  </a:cubicBezTo>
                  <a:lnTo>
                    <a:pt x="1561" y="1275"/>
                  </a:lnTo>
                  <a:close/>
                  <a:moveTo>
                    <a:pt x="1573" y="363"/>
                  </a:moveTo>
                  <a:cubicBezTo>
                    <a:pt x="1567" y="375"/>
                    <a:pt x="1556" y="387"/>
                    <a:pt x="1543" y="399"/>
                  </a:cubicBezTo>
                  <a:cubicBezTo>
                    <a:pt x="1548" y="405"/>
                    <a:pt x="1548" y="405"/>
                    <a:pt x="1548" y="405"/>
                  </a:cubicBezTo>
                  <a:cubicBezTo>
                    <a:pt x="1562" y="393"/>
                    <a:pt x="1573" y="380"/>
                    <a:pt x="1580" y="367"/>
                  </a:cubicBezTo>
                  <a:lnTo>
                    <a:pt x="1573" y="3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a:extLst>
                <a:ext uri="{FF2B5EF4-FFF2-40B4-BE49-F238E27FC236}">
                  <a16:creationId xmlns:a16="http://schemas.microsoft.com/office/drawing/2014/main" id="{1BB26502-5681-40AF-BDD6-3BF8F4D9F929}"/>
                </a:ext>
              </a:extLst>
            </p:cNvPr>
            <p:cNvSpPr>
              <a:spLocks noEditPoints="1"/>
            </p:cNvSpPr>
            <p:nvPr/>
          </p:nvSpPr>
          <p:spPr bwMode="auto">
            <a:xfrm>
              <a:off x="930535" y="3893458"/>
              <a:ext cx="425462" cy="693345"/>
            </a:xfrm>
            <a:custGeom>
              <a:avLst/>
              <a:gdLst>
                <a:gd name="T0" fmla="*/ 97 w 194"/>
                <a:gd name="T1" fmla="*/ 0 h 316"/>
                <a:gd name="T2" fmla="*/ 0 w 194"/>
                <a:gd name="T3" fmla="*/ 97 h 316"/>
                <a:gd name="T4" fmla="*/ 97 w 194"/>
                <a:gd name="T5" fmla="*/ 316 h 316"/>
                <a:gd name="T6" fmla="*/ 194 w 194"/>
                <a:gd name="T7" fmla="*/ 97 h 316"/>
                <a:gd name="T8" fmla="*/ 97 w 194"/>
                <a:gd name="T9" fmla="*/ 0 h 316"/>
                <a:gd name="T10" fmla="*/ 97 w 194"/>
                <a:gd name="T11" fmla="*/ 153 h 316"/>
                <a:gd name="T12" fmla="*/ 47 w 194"/>
                <a:gd name="T13" fmla="*/ 104 h 316"/>
                <a:gd name="T14" fmla="*/ 97 w 194"/>
                <a:gd name="T15" fmla="*/ 54 h 316"/>
                <a:gd name="T16" fmla="*/ 146 w 194"/>
                <a:gd name="T17" fmla="*/ 104 h 316"/>
                <a:gd name="T18" fmla="*/ 97 w 194"/>
                <a:gd name="T19" fmla="*/ 15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16">
                  <a:moveTo>
                    <a:pt x="97" y="0"/>
                  </a:moveTo>
                  <a:cubicBezTo>
                    <a:pt x="43" y="0"/>
                    <a:pt x="0" y="43"/>
                    <a:pt x="0" y="97"/>
                  </a:cubicBezTo>
                  <a:cubicBezTo>
                    <a:pt x="0" y="150"/>
                    <a:pt x="97" y="316"/>
                    <a:pt x="97" y="316"/>
                  </a:cubicBezTo>
                  <a:cubicBezTo>
                    <a:pt x="97" y="316"/>
                    <a:pt x="194" y="150"/>
                    <a:pt x="194" y="97"/>
                  </a:cubicBezTo>
                  <a:cubicBezTo>
                    <a:pt x="194" y="43"/>
                    <a:pt x="150" y="0"/>
                    <a:pt x="97" y="0"/>
                  </a:cubicBezTo>
                  <a:close/>
                  <a:moveTo>
                    <a:pt x="97" y="153"/>
                  </a:moveTo>
                  <a:cubicBezTo>
                    <a:pt x="70" y="153"/>
                    <a:pt x="47" y="131"/>
                    <a:pt x="47" y="104"/>
                  </a:cubicBezTo>
                  <a:cubicBezTo>
                    <a:pt x="47" y="77"/>
                    <a:pt x="70" y="54"/>
                    <a:pt x="97" y="54"/>
                  </a:cubicBezTo>
                  <a:cubicBezTo>
                    <a:pt x="124" y="54"/>
                    <a:pt x="146" y="77"/>
                    <a:pt x="146" y="104"/>
                  </a:cubicBezTo>
                  <a:cubicBezTo>
                    <a:pt x="146" y="131"/>
                    <a:pt x="124" y="153"/>
                    <a:pt x="97" y="153"/>
                  </a:cubicBez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F6745179-49F3-45CD-849E-CE46353A5AD5}"/>
                </a:ext>
              </a:extLst>
            </p:cNvPr>
            <p:cNvSpPr>
              <a:spLocks noEditPoints="1"/>
            </p:cNvSpPr>
            <p:nvPr/>
          </p:nvSpPr>
          <p:spPr bwMode="auto">
            <a:xfrm>
              <a:off x="4626787" y="5487848"/>
              <a:ext cx="618995" cy="1007384"/>
            </a:xfrm>
            <a:custGeom>
              <a:avLst/>
              <a:gdLst>
                <a:gd name="T0" fmla="*/ 97 w 194"/>
                <a:gd name="T1" fmla="*/ 0 h 316"/>
                <a:gd name="T2" fmla="*/ 0 w 194"/>
                <a:gd name="T3" fmla="*/ 97 h 316"/>
                <a:gd name="T4" fmla="*/ 97 w 194"/>
                <a:gd name="T5" fmla="*/ 316 h 316"/>
                <a:gd name="T6" fmla="*/ 194 w 194"/>
                <a:gd name="T7" fmla="*/ 97 h 316"/>
                <a:gd name="T8" fmla="*/ 97 w 194"/>
                <a:gd name="T9" fmla="*/ 0 h 316"/>
                <a:gd name="T10" fmla="*/ 97 w 194"/>
                <a:gd name="T11" fmla="*/ 153 h 316"/>
                <a:gd name="T12" fmla="*/ 48 w 194"/>
                <a:gd name="T13" fmla="*/ 104 h 316"/>
                <a:gd name="T14" fmla="*/ 97 w 194"/>
                <a:gd name="T15" fmla="*/ 54 h 316"/>
                <a:gd name="T16" fmla="*/ 147 w 194"/>
                <a:gd name="T17" fmla="*/ 104 h 316"/>
                <a:gd name="T18" fmla="*/ 97 w 194"/>
                <a:gd name="T19" fmla="*/ 15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16">
                  <a:moveTo>
                    <a:pt x="97" y="0"/>
                  </a:moveTo>
                  <a:cubicBezTo>
                    <a:pt x="44" y="0"/>
                    <a:pt x="0" y="43"/>
                    <a:pt x="0" y="97"/>
                  </a:cubicBezTo>
                  <a:cubicBezTo>
                    <a:pt x="0" y="150"/>
                    <a:pt x="97" y="316"/>
                    <a:pt x="97" y="316"/>
                  </a:cubicBezTo>
                  <a:cubicBezTo>
                    <a:pt x="97" y="316"/>
                    <a:pt x="194" y="150"/>
                    <a:pt x="194" y="97"/>
                  </a:cubicBezTo>
                  <a:cubicBezTo>
                    <a:pt x="194" y="43"/>
                    <a:pt x="151" y="0"/>
                    <a:pt x="97" y="0"/>
                  </a:cubicBezTo>
                  <a:close/>
                  <a:moveTo>
                    <a:pt x="97" y="153"/>
                  </a:moveTo>
                  <a:cubicBezTo>
                    <a:pt x="70" y="153"/>
                    <a:pt x="48" y="131"/>
                    <a:pt x="48" y="104"/>
                  </a:cubicBezTo>
                  <a:cubicBezTo>
                    <a:pt x="48" y="76"/>
                    <a:pt x="70" y="54"/>
                    <a:pt x="97" y="54"/>
                  </a:cubicBezTo>
                  <a:cubicBezTo>
                    <a:pt x="124" y="54"/>
                    <a:pt x="147" y="76"/>
                    <a:pt x="147" y="104"/>
                  </a:cubicBezTo>
                  <a:cubicBezTo>
                    <a:pt x="147" y="131"/>
                    <a:pt x="124" y="153"/>
                    <a:pt x="97" y="153"/>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4">
              <a:extLst>
                <a:ext uri="{FF2B5EF4-FFF2-40B4-BE49-F238E27FC236}">
                  <a16:creationId xmlns:a16="http://schemas.microsoft.com/office/drawing/2014/main" id="{A67C82CA-8B68-4288-97AB-A88E762AE795}"/>
                </a:ext>
              </a:extLst>
            </p:cNvPr>
            <p:cNvSpPr>
              <a:spLocks noEditPoints="1"/>
            </p:cNvSpPr>
            <p:nvPr/>
          </p:nvSpPr>
          <p:spPr bwMode="auto">
            <a:xfrm>
              <a:off x="3455774" y="4097385"/>
              <a:ext cx="523707" cy="852309"/>
            </a:xfrm>
            <a:custGeom>
              <a:avLst/>
              <a:gdLst>
                <a:gd name="T0" fmla="*/ 97 w 194"/>
                <a:gd name="T1" fmla="*/ 0 h 316"/>
                <a:gd name="T2" fmla="*/ 0 w 194"/>
                <a:gd name="T3" fmla="*/ 97 h 316"/>
                <a:gd name="T4" fmla="*/ 97 w 194"/>
                <a:gd name="T5" fmla="*/ 316 h 316"/>
                <a:gd name="T6" fmla="*/ 194 w 194"/>
                <a:gd name="T7" fmla="*/ 97 h 316"/>
                <a:gd name="T8" fmla="*/ 97 w 194"/>
                <a:gd name="T9" fmla="*/ 0 h 316"/>
                <a:gd name="T10" fmla="*/ 97 w 194"/>
                <a:gd name="T11" fmla="*/ 153 h 316"/>
                <a:gd name="T12" fmla="*/ 48 w 194"/>
                <a:gd name="T13" fmla="*/ 104 h 316"/>
                <a:gd name="T14" fmla="*/ 97 w 194"/>
                <a:gd name="T15" fmla="*/ 54 h 316"/>
                <a:gd name="T16" fmla="*/ 147 w 194"/>
                <a:gd name="T17" fmla="*/ 104 h 316"/>
                <a:gd name="T18" fmla="*/ 97 w 194"/>
                <a:gd name="T19" fmla="*/ 15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16">
                  <a:moveTo>
                    <a:pt x="97" y="0"/>
                  </a:moveTo>
                  <a:cubicBezTo>
                    <a:pt x="44" y="0"/>
                    <a:pt x="0" y="43"/>
                    <a:pt x="0" y="97"/>
                  </a:cubicBezTo>
                  <a:cubicBezTo>
                    <a:pt x="0" y="150"/>
                    <a:pt x="97" y="316"/>
                    <a:pt x="97" y="316"/>
                  </a:cubicBezTo>
                  <a:cubicBezTo>
                    <a:pt x="97" y="316"/>
                    <a:pt x="194" y="150"/>
                    <a:pt x="194" y="97"/>
                  </a:cubicBezTo>
                  <a:cubicBezTo>
                    <a:pt x="194" y="43"/>
                    <a:pt x="151" y="0"/>
                    <a:pt x="97" y="0"/>
                  </a:cubicBezTo>
                  <a:close/>
                  <a:moveTo>
                    <a:pt x="97" y="153"/>
                  </a:moveTo>
                  <a:cubicBezTo>
                    <a:pt x="70" y="153"/>
                    <a:pt x="48" y="131"/>
                    <a:pt x="48" y="104"/>
                  </a:cubicBezTo>
                  <a:cubicBezTo>
                    <a:pt x="48" y="76"/>
                    <a:pt x="70" y="54"/>
                    <a:pt x="97" y="54"/>
                  </a:cubicBezTo>
                  <a:cubicBezTo>
                    <a:pt x="124" y="54"/>
                    <a:pt x="147" y="76"/>
                    <a:pt x="147" y="104"/>
                  </a:cubicBezTo>
                  <a:cubicBezTo>
                    <a:pt x="147" y="131"/>
                    <a:pt x="124" y="153"/>
                    <a:pt x="97" y="153"/>
                  </a:cubicBezTo>
                  <a:close/>
                </a:path>
              </a:pathLst>
            </a:custGeom>
            <a:gradFill flip="none" rotWithShape="1">
              <a:gsLst>
                <a:gs pos="0">
                  <a:schemeClr val="accent2"/>
                </a:gs>
                <a:gs pos="23000">
                  <a:schemeClr val="accent2"/>
                </a:gs>
                <a:gs pos="69000">
                  <a:schemeClr val="accent2">
                    <a:lumMod val="75000"/>
                  </a:schemeClr>
                </a:gs>
                <a:gs pos="97000">
                  <a:schemeClr val="accent2">
                    <a:lumMod val="75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2">
              <a:extLst>
                <a:ext uri="{FF2B5EF4-FFF2-40B4-BE49-F238E27FC236}">
                  <a16:creationId xmlns:a16="http://schemas.microsoft.com/office/drawing/2014/main" id="{05F2EAF2-B4FF-4B5C-B760-7EE717767D3A}"/>
                </a:ext>
              </a:extLst>
            </p:cNvPr>
            <p:cNvSpPr>
              <a:spLocks noEditPoints="1"/>
            </p:cNvSpPr>
            <p:nvPr/>
          </p:nvSpPr>
          <p:spPr bwMode="auto">
            <a:xfrm>
              <a:off x="2944545" y="2273436"/>
              <a:ext cx="408957" cy="666449"/>
            </a:xfrm>
            <a:custGeom>
              <a:avLst/>
              <a:gdLst>
                <a:gd name="T0" fmla="*/ 97 w 194"/>
                <a:gd name="T1" fmla="*/ 0 h 316"/>
                <a:gd name="T2" fmla="*/ 0 w 194"/>
                <a:gd name="T3" fmla="*/ 97 h 316"/>
                <a:gd name="T4" fmla="*/ 97 w 194"/>
                <a:gd name="T5" fmla="*/ 316 h 316"/>
                <a:gd name="T6" fmla="*/ 194 w 194"/>
                <a:gd name="T7" fmla="*/ 97 h 316"/>
                <a:gd name="T8" fmla="*/ 97 w 194"/>
                <a:gd name="T9" fmla="*/ 0 h 316"/>
                <a:gd name="T10" fmla="*/ 97 w 194"/>
                <a:gd name="T11" fmla="*/ 153 h 316"/>
                <a:gd name="T12" fmla="*/ 47 w 194"/>
                <a:gd name="T13" fmla="*/ 104 h 316"/>
                <a:gd name="T14" fmla="*/ 97 w 194"/>
                <a:gd name="T15" fmla="*/ 54 h 316"/>
                <a:gd name="T16" fmla="*/ 146 w 194"/>
                <a:gd name="T17" fmla="*/ 104 h 316"/>
                <a:gd name="T18" fmla="*/ 97 w 194"/>
                <a:gd name="T19" fmla="*/ 15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16">
                  <a:moveTo>
                    <a:pt x="97" y="0"/>
                  </a:moveTo>
                  <a:cubicBezTo>
                    <a:pt x="43" y="0"/>
                    <a:pt x="0" y="43"/>
                    <a:pt x="0" y="97"/>
                  </a:cubicBezTo>
                  <a:cubicBezTo>
                    <a:pt x="0" y="150"/>
                    <a:pt x="97" y="316"/>
                    <a:pt x="97" y="316"/>
                  </a:cubicBezTo>
                  <a:cubicBezTo>
                    <a:pt x="97" y="316"/>
                    <a:pt x="194" y="150"/>
                    <a:pt x="194" y="97"/>
                  </a:cubicBezTo>
                  <a:cubicBezTo>
                    <a:pt x="194" y="43"/>
                    <a:pt x="150" y="0"/>
                    <a:pt x="97" y="0"/>
                  </a:cubicBezTo>
                  <a:close/>
                  <a:moveTo>
                    <a:pt x="97" y="153"/>
                  </a:moveTo>
                  <a:cubicBezTo>
                    <a:pt x="70" y="153"/>
                    <a:pt x="47" y="131"/>
                    <a:pt x="47" y="104"/>
                  </a:cubicBezTo>
                  <a:cubicBezTo>
                    <a:pt x="47" y="77"/>
                    <a:pt x="70" y="54"/>
                    <a:pt x="97" y="54"/>
                  </a:cubicBezTo>
                  <a:cubicBezTo>
                    <a:pt x="124" y="54"/>
                    <a:pt x="146" y="77"/>
                    <a:pt x="146" y="104"/>
                  </a:cubicBezTo>
                  <a:cubicBezTo>
                    <a:pt x="146" y="131"/>
                    <a:pt x="124" y="153"/>
                    <a:pt x="97" y="153"/>
                  </a:cubicBezTo>
                  <a:close/>
                </a:path>
              </a:pathLst>
            </a:cu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71" name="Rectangle 70">
            <a:extLst>
              <a:ext uri="{FF2B5EF4-FFF2-40B4-BE49-F238E27FC236}">
                <a16:creationId xmlns:a16="http://schemas.microsoft.com/office/drawing/2014/main" id="{C30444EE-9677-41F6-B7AD-52A5E7F18E33}"/>
              </a:ext>
            </a:extLst>
          </p:cNvPr>
          <p:cNvSpPr/>
          <p:nvPr/>
        </p:nvSpPr>
        <p:spPr>
          <a:xfrm>
            <a:off x="8597460" y="127093"/>
            <a:ext cx="3124894" cy="784830"/>
          </a:xfrm>
          <a:prstGeom prst="rect">
            <a:avLst/>
          </a:prstGeom>
        </p:spPr>
        <p:txBody>
          <a:bodyPr wrap="none">
            <a:spAutoFit/>
          </a:bodyPr>
          <a:lstStyle/>
          <a:p>
            <a:pPr algn="ctr"/>
            <a:r>
              <a:rPr lang="en-US" sz="4500">
                <a:solidFill>
                  <a:srgbClr val="358CA3"/>
                </a:solidFill>
                <a:latin typeface="Arial Black" panose="020B0A04020102020204" pitchFamily="34" charset="0"/>
                <a:ea typeface="+mj-ea"/>
                <a:cs typeface="+mj-cs"/>
              </a:rPr>
              <a:t>Road</a:t>
            </a:r>
            <a:r>
              <a:rPr lang="en-US" sz="4500">
                <a:solidFill>
                  <a:schemeClr val="bg2">
                    <a:lumMod val="50000"/>
                  </a:schemeClr>
                </a:solidFill>
                <a:latin typeface="Arial Black" panose="020B0A04020102020204" pitchFamily="34" charset="0"/>
                <a:ea typeface="+mj-ea"/>
                <a:cs typeface="+mj-cs"/>
              </a:rPr>
              <a:t>map</a:t>
            </a:r>
            <a:endParaRPr lang="en-IN" sz="4500">
              <a:solidFill>
                <a:schemeClr val="bg2">
                  <a:lumMod val="50000"/>
                </a:schemeClr>
              </a:solidFill>
              <a:latin typeface="Arial Black" panose="020B0A04020102020204" pitchFamily="34" charset="0"/>
              <a:ea typeface="+mj-ea"/>
              <a:cs typeface="+mj-cs"/>
            </a:endParaRPr>
          </a:p>
        </p:txBody>
      </p:sp>
      <p:sp>
        <p:nvSpPr>
          <p:cNvPr id="72" name="Rectangle 71">
            <a:extLst>
              <a:ext uri="{FF2B5EF4-FFF2-40B4-BE49-F238E27FC236}">
                <a16:creationId xmlns:a16="http://schemas.microsoft.com/office/drawing/2014/main" id="{5DC9C598-4E84-4A7D-AD6C-365F205F8093}"/>
              </a:ext>
            </a:extLst>
          </p:cNvPr>
          <p:cNvSpPr/>
          <p:nvPr/>
        </p:nvSpPr>
        <p:spPr>
          <a:xfrm>
            <a:off x="11901714" y="0"/>
            <a:ext cx="290286" cy="823908"/>
          </a:xfrm>
          <a:prstGeom prst="rect">
            <a:avLst/>
          </a:prstGeom>
          <a:solidFill>
            <a:srgbClr val="358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58CA3"/>
              </a:solidFill>
              <a:highlight>
                <a:srgbClr val="358CA3"/>
              </a:highlight>
            </a:endParaRPr>
          </a:p>
        </p:txBody>
      </p:sp>
      <p:grpSp>
        <p:nvGrpSpPr>
          <p:cNvPr id="2" name="Group 1">
            <a:extLst>
              <a:ext uri="{FF2B5EF4-FFF2-40B4-BE49-F238E27FC236}">
                <a16:creationId xmlns:a16="http://schemas.microsoft.com/office/drawing/2014/main" id="{7EB50209-B4D4-43C7-866A-EA0339EFB87C}"/>
              </a:ext>
            </a:extLst>
          </p:cNvPr>
          <p:cNvGrpSpPr/>
          <p:nvPr/>
        </p:nvGrpSpPr>
        <p:grpSpPr>
          <a:xfrm>
            <a:off x="5862471" y="2620671"/>
            <a:ext cx="1955192" cy="1314059"/>
            <a:chOff x="350992" y="4701648"/>
            <a:chExt cx="2644332" cy="1314059"/>
          </a:xfrm>
        </p:grpSpPr>
        <p:sp>
          <p:nvSpPr>
            <p:cNvPr id="60" name="TextBox 59">
              <a:extLst>
                <a:ext uri="{FF2B5EF4-FFF2-40B4-BE49-F238E27FC236}">
                  <a16:creationId xmlns:a16="http://schemas.microsoft.com/office/drawing/2014/main" id="{EE57F98E-96C7-4943-9533-57CEA73700E9}"/>
                </a:ext>
              </a:extLst>
            </p:cNvPr>
            <p:cNvSpPr txBox="1"/>
            <p:nvPr/>
          </p:nvSpPr>
          <p:spPr>
            <a:xfrm>
              <a:off x="350992" y="5000044"/>
              <a:ext cx="2644332" cy="1015663"/>
            </a:xfrm>
            <a:prstGeom prst="rect">
              <a:avLst/>
            </a:prstGeom>
            <a:noFill/>
          </p:spPr>
          <p:txBody>
            <a:bodyPr wrap="square" rtlCol="0">
              <a:spAutoFit/>
            </a:bodyPr>
            <a:lstStyle/>
            <a:p>
              <a:pPr lvl="0" algn="ctr"/>
              <a:r>
                <a:rPr lang="en-US" sz="1200" b="0" i="0">
                  <a:solidFill>
                    <a:srgbClr val="374151"/>
                  </a:solidFill>
                  <a:effectLst/>
                  <a:latin typeface="Söhne"/>
                </a:rPr>
                <a:t>to categorize and organize large sets of textual data, making it easier to find, understand, and utilize information effectively</a:t>
              </a:r>
              <a:endParaRPr lang="en-US" sz="1200"/>
            </a:p>
          </p:txBody>
        </p:sp>
        <p:sp>
          <p:nvSpPr>
            <p:cNvPr id="61" name="TextBox 60">
              <a:extLst>
                <a:ext uri="{FF2B5EF4-FFF2-40B4-BE49-F238E27FC236}">
                  <a16:creationId xmlns:a16="http://schemas.microsoft.com/office/drawing/2014/main" id="{C5ED4845-F0FA-4FA9-9A53-8BE95CE05C09}"/>
                </a:ext>
              </a:extLst>
            </p:cNvPr>
            <p:cNvSpPr txBox="1"/>
            <p:nvPr/>
          </p:nvSpPr>
          <p:spPr>
            <a:xfrm>
              <a:off x="350992" y="4701648"/>
              <a:ext cx="2644332" cy="276999"/>
            </a:xfrm>
            <a:prstGeom prst="rect">
              <a:avLst/>
            </a:prstGeom>
            <a:noFill/>
          </p:spPr>
          <p:txBody>
            <a:bodyPr wrap="square" rtlCol="0">
              <a:spAutoFit/>
            </a:bodyPr>
            <a:lstStyle/>
            <a:p>
              <a:pPr lvl="0" algn="ctr"/>
              <a:r>
                <a:rPr lang="en-US" sz="1200" b="1"/>
                <a:t>Topic Modeling</a:t>
              </a:r>
            </a:p>
          </p:txBody>
        </p:sp>
      </p:grpSp>
      <p:grpSp>
        <p:nvGrpSpPr>
          <p:cNvPr id="67" name="Group 66">
            <a:extLst>
              <a:ext uri="{FF2B5EF4-FFF2-40B4-BE49-F238E27FC236}">
                <a16:creationId xmlns:a16="http://schemas.microsoft.com/office/drawing/2014/main" id="{CCE4E0F8-4D4D-4C00-B5F8-315DA9BA9A25}"/>
              </a:ext>
            </a:extLst>
          </p:cNvPr>
          <p:cNvGrpSpPr/>
          <p:nvPr/>
        </p:nvGrpSpPr>
        <p:grpSpPr>
          <a:xfrm>
            <a:off x="8521066" y="2631369"/>
            <a:ext cx="1955192" cy="526268"/>
            <a:chOff x="350992" y="4701648"/>
            <a:chExt cx="2644332" cy="526268"/>
          </a:xfrm>
        </p:grpSpPr>
        <p:sp>
          <p:nvSpPr>
            <p:cNvPr id="73" name="TextBox 72">
              <a:extLst>
                <a:ext uri="{FF2B5EF4-FFF2-40B4-BE49-F238E27FC236}">
                  <a16:creationId xmlns:a16="http://schemas.microsoft.com/office/drawing/2014/main" id="{BC4D3342-1A66-4B2E-BC39-EF9AA2AC12DA}"/>
                </a:ext>
              </a:extLst>
            </p:cNvPr>
            <p:cNvSpPr txBox="1"/>
            <p:nvPr/>
          </p:nvSpPr>
          <p:spPr>
            <a:xfrm>
              <a:off x="350992" y="4950917"/>
              <a:ext cx="2644332" cy="276999"/>
            </a:xfrm>
            <a:prstGeom prst="rect">
              <a:avLst/>
            </a:prstGeom>
            <a:noFill/>
          </p:spPr>
          <p:txBody>
            <a:bodyPr wrap="square" rtlCol="0">
              <a:spAutoFit/>
            </a:bodyPr>
            <a:lstStyle/>
            <a:p>
              <a:pPr lvl="0" algn="ctr"/>
              <a:r>
                <a:rPr lang="en-US" sz="1200"/>
                <a:t>Buy/sell</a:t>
              </a:r>
            </a:p>
          </p:txBody>
        </p:sp>
        <p:sp>
          <p:nvSpPr>
            <p:cNvPr id="74" name="TextBox 73">
              <a:extLst>
                <a:ext uri="{FF2B5EF4-FFF2-40B4-BE49-F238E27FC236}">
                  <a16:creationId xmlns:a16="http://schemas.microsoft.com/office/drawing/2014/main" id="{83D777D2-3C28-4B40-B146-FCD50EFC9C34}"/>
                </a:ext>
              </a:extLst>
            </p:cNvPr>
            <p:cNvSpPr txBox="1"/>
            <p:nvPr/>
          </p:nvSpPr>
          <p:spPr>
            <a:xfrm>
              <a:off x="350992" y="4701648"/>
              <a:ext cx="2644332" cy="276999"/>
            </a:xfrm>
            <a:prstGeom prst="rect">
              <a:avLst/>
            </a:prstGeom>
            <a:noFill/>
          </p:spPr>
          <p:txBody>
            <a:bodyPr wrap="square" rtlCol="0">
              <a:spAutoFit/>
            </a:bodyPr>
            <a:lstStyle/>
            <a:p>
              <a:pPr lvl="0" algn="ctr"/>
              <a:r>
                <a:rPr lang="en-US" sz="1200" b="1"/>
                <a:t>Sentiment Analysis</a:t>
              </a:r>
            </a:p>
          </p:txBody>
        </p:sp>
      </p:grpSp>
      <p:grpSp>
        <p:nvGrpSpPr>
          <p:cNvPr id="75" name="Group 74">
            <a:extLst>
              <a:ext uri="{FF2B5EF4-FFF2-40B4-BE49-F238E27FC236}">
                <a16:creationId xmlns:a16="http://schemas.microsoft.com/office/drawing/2014/main" id="{E9C7F71B-837F-4465-BDA8-AA1B370D7977}"/>
              </a:ext>
            </a:extLst>
          </p:cNvPr>
          <p:cNvGrpSpPr/>
          <p:nvPr/>
        </p:nvGrpSpPr>
        <p:grpSpPr>
          <a:xfrm>
            <a:off x="7353479" y="4877083"/>
            <a:ext cx="1955192" cy="1129393"/>
            <a:chOff x="350992" y="4701648"/>
            <a:chExt cx="2644332" cy="1129393"/>
          </a:xfrm>
        </p:grpSpPr>
        <p:sp>
          <p:nvSpPr>
            <p:cNvPr id="76" name="TextBox 75">
              <a:extLst>
                <a:ext uri="{FF2B5EF4-FFF2-40B4-BE49-F238E27FC236}">
                  <a16:creationId xmlns:a16="http://schemas.microsoft.com/office/drawing/2014/main" id="{DE50B769-63D0-4D9A-81FC-02FF8546DB40}"/>
                </a:ext>
              </a:extLst>
            </p:cNvPr>
            <p:cNvSpPr txBox="1"/>
            <p:nvPr/>
          </p:nvSpPr>
          <p:spPr>
            <a:xfrm>
              <a:off x="350992" y="5000044"/>
              <a:ext cx="2644332" cy="830997"/>
            </a:xfrm>
            <a:prstGeom prst="rect">
              <a:avLst/>
            </a:prstGeom>
            <a:noFill/>
          </p:spPr>
          <p:txBody>
            <a:bodyPr wrap="square" rtlCol="0">
              <a:spAutoFit/>
            </a:bodyPr>
            <a:lstStyle/>
            <a:p>
              <a:pPr lvl="0" algn="ctr"/>
              <a:r>
                <a:rPr lang="en-US" sz="1200" b="0" i="0">
                  <a:solidFill>
                    <a:srgbClr val="374151"/>
                  </a:solidFill>
                  <a:effectLst/>
                  <a:latin typeface="Söhne"/>
                </a:rPr>
                <a:t>to gain insights, make predictions, and understand their behavior more comprehensively</a:t>
              </a:r>
              <a:endParaRPr lang="en-US" sz="1200"/>
            </a:p>
          </p:txBody>
        </p:sp>
        <p:sp>
          <p:nvSpPr>
            <p:cNvPr id="77" name="TextBox 76">
              <a:extLst>
                <a:ext uri="{FF2B5EF4-FFF2-40B4-BE49-F238E27FC236}">
                  <a16:creationId xmlns:a16="http://schemas.microsoft.com/office/drawing/2014/main" id="{2D3C8144-C7BB-4DD8-B777-052574C75FDB}"/>
                </a:ext>
              </a:extLst>
            </p:cNvPr>
            <p:cNvSpPr txBox="1"/>
            <p:nvPr/>
          </p:nvSpPr>
          <p:spPr>
            <a:xfrm>
              <a:off x="350992" y="4701648"/>
              <a:ext cx="2644332" cy="276999"/>
            </a:xfrm>
            <a:prstGeom prst="rect">
              <a:avLst/>
            </a:prstGeom>
            <a:noFill/>
          </p:spPr>
          <p:txBody>
            <a:bodyPr wrap="square" rtlCol="0">
              <a:spAutoFit/>
            </a:bodyPr>
            <a:lstStyle/>
            <a:p>
              <a:pPr lvl="0" algn="ctr"/>
              <a:r>
                <a:rPr lang="en-US" sz="1200" b="1"/>
                <a:t>Modeling</a:t>
              </a:r>
            </a:p>
          </p:txBody>
        </p:sp>
      </p:grpSp>
      <p:grpSp>
        <p:nvGrpSpPr>
          <p:cNvPr id="81" name="Group 80">
            <a:extLst>
              <a:ext uri="{FF2B5EF4-FFF2-40B4-BE49-F238E27FC236}">
                <a16:creationId xmlns:a16="http://schemas.microsoft.com/office/drawing/2014/main" id="{DDECE2DE-EAEC-48B1-A088-14BD6A827BC0}"/>
              </a:ext>
            </a:extLst>
          </p:cNvPr>
          <p:cNvGrpSpPr/>
          <p:nvPr/>
        </p:nvGrpSpPr>
        <p:grpSpPr>
          <a:xfrm>
            <a:off x="9589940" y="4866744"/>
            <a:ext cx="1955192" cy="575395"/>
            <a:chOff x="350992" y="4701648"/>
            <a:chExt cx="2644332" cy="575395"/>
          </a:xfrm>
        </p:grpSpPr>
        <p:sp>
          <p:nvSpPr>
            <p:cNvPr id="82" name="TextBox 81">
              <a:extLst>
                <a:ext uri="{FF2B5EF4-FFF2-40B4-BE49-F238E27FC236}">
                  <a16:creationId xmlns:a16="http://schemas.microsoft.com/office/drawing/2014/main" id="{78940B5F-CF04-435F-AE32-1BB37D909F08}"/>
                </a:ext>
              </a:extLst>
            </p:cNvPr>
            <p:cNvSpPr txBox="1"/>
            <p:nvPr/>
          </p:nvSpPr>
          <p:spPr>
            <a:xfrm>
              <a:off x="350992" y="5000044"/>
              <a:ext cx="2644332" cy="276999"/>
            </a:xfrm>
            <a:prstGeom prst="rect">
              <a:avLst/>
            </a:prstGeom>
            <a:noFill/>
          </p:spPr>
          <p:txBody>
            <a:bodyPr wrap="square" rtlCol="0">
              <a:spAutoFit/>
            </a:bodyPr>
            <a:lstStyle/>
            <a:p>
              <a:pPr lvl="0" algn="ctr"/>
              <a:r>
                <a:rPr lang="en-US" sz="1200"/>
                <a:t>Picking unknown stock</a:t>
              </a:r>
            </a:p>
          </p:txBody>
        </p:sp>
        <p:sp>
          <p:nvSpPr>
            <p:cNvPr id="83" name="TextBox 82">
              <a:extLst>
                <a:ext uri="{FF2B5EF4-FFF2-40B4-BE49-F238E27FC236}">
                  <a16:creationId xmlns:a16="http://schemas.microsoft.com/office/drawing/2014/main" id="{A443B1A4-F00F-4E43-8E58-DA8977A37265}"/>
                </a:ext>
              </a:extLst>
            </p:cNvPr>
            <p:cNvSpPr txBox="1"/>
            <p:nvPr/>
          </p:nvSpPr>
          <p:spPr>
            <a:xfrm>
              <a:off x="350992" y="4701648"/>
              <a:ext cx="2644332" cy="276999"/>
            </a:xfrm>
            <a:prstGeom prst="rect">
              <a:avLst/>
            </a:prstGeom>
            <a:noFill/>
          </p:spPr>
          <p:txBody>
            <a:bodyPr wrap="square" rtlCol="0">
              <a:spAutoFit/>
            </a:bodyPr>
            <a:lstStyle/>
            <a:p>
              <a:pPr lvl="0" algn="ctr"/>
              <a:r>
                <a:rPr lang="en-US" sz="1200" b="1"/>
                <a:t>Value Stocks</a:t>
              </a:r>
            </a:p>
          </p:txBody>
        </p:sp>
      </p:grpSp>
      <p:sp>
        <p:nvSpPr>
          <p:cNvPr id="4" name="Freeform 14">
            <a:extLst>
              <a:ext uri="{FF2B5EF4-FFF2-40B4-BE49-F238E27FC236}">
                <a16:creationId xmlns:a16="http://schemas.microsoft.com/office/drawing/2014/main" id="{E326469D-7B11-91E2-F33E-7A512DD68CB7}"/>
              </a:ext>
            </a:extLst>
          </p:cNvPr>
          <p:cNvSpPr>
            <a:spLocks noEditPoints="1"/>
          </p:cNvSpPr>
          <p:nvPr/>
        </p:nvSpPr>
        <p:spPr bwMode="auto">
          <a:xfrm>
            <a:off x="6710949" y="2002776"/>
            <a:ext cx="392164" cy="585832"/>
          </a:xfrm>
          <a:custGeom>
            <a:avLst/>
            <a:gdLst>
              <a:gd name="T0" fmla="*/ 97 w 194"/>
              <a:gd name="T1" fmla="*/ 0 h 316"/>
              <a:gd name="T2" fmla="*/ 0 w 194"/>
              <a:gd name="T3" fmla="*/ 97 h 316"/>
              <a:gd name="T4" fmla="*/ 97 w 194"/>
              <a:gd name="T5" fmla="*/ 316 h 316"/>
              <a:gd name="T6" fmla="*/ 194 w 194"/>
              <a:gd name="T7" fmla="*/ 97 h 316"/>
              <a:gd name="T8" fmla="*/ 97 w 194"/>
              <a:gd name="T9" fmla="*/ 0 h 316"/>
              <a:gd name="T10" fmla="*/ 97 w 194"/>
              <a:gd name="T11" fmla="*/ 153 h 316"/>
              <a:gd name="T12" fmla="*/ 48 w 194"/>
              <a:gd name="T13" fmla="*/ 104 h 316"/>
              <a:gd name="T14" fmla="*/ 97 w 194"/>
              <a:gd name="T15" fmla="*/ 54 h 316"/>
              <a:gd name="T16" fmla="*/ 147 w 194"/>
              <a:gd name="T17" fmla="*/ 104 h 316"/>
              <a:gd name="T18" fmla="*/ 97 w 194"/>
              <a:gd name="T19" fmla="*/ 15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16">
                <a:moveTo>
                  <a:pt x="97" y="0"/>
                </a:moveTo>
                <a:cubicBezTo>
                  <a:pt x="44" y="0"/>
                  <a:pt x="0" y="43"/>
                  <a:pt x="0" y="97"/>
                </a:cubicBezTo>
                <a:cubicBezTo>
                  <a:pt x="0" y="150"/>
                  <a:pt x="97" y="316"/>
                  <a:pt x="97" y="316"/>
                </a:cubicBezTo>
                <a:cubicBezTo>
                  <a:pt x="97" y="316"/>
                  <a:pt x="194" y="150"/>
                  <a:pt x="194" y="97"/>
                </a:cubicBezTo>
                <a:cubicBezTo>
                  <a:pt x="194" y="43"/>
                  <a:pt x="151" y="0"/>
                  <a:pt x="97" y="0"/>
                </a:cubicBezTo>
                <a:close/>
                <a:moveTo>
                  <a:pt x="97" y="153"/>
                </a:moveTo>
                <a:cubicBezTo>
                  <a:pt x="70" y="153"/>
                  <a:pt x="48" y="131"/>
                  <a:pt x="48" y="104"/>
                </a:cubicBezTo>
                <a:cubicBezTo>
                  <a:pt x="48" y="76"/>
                  <a:pt x="70" y="54"/>
                  <a:pt x="97" y="54"/>
                </a:cubicBezTo>
                <a:cubicBezTo>
                  <a:pt x="124" y="54"/>
                  <a:pt x="147" y="76"/>
                  <a:pt x="147" y="104"/>
                </a:cubicBezTo>
                <a:cubicBezTo>
                  <a:pt x="147" y="131"/>
                  <a:pt x="124" y="153"/>
                  <a:pt x="97" y="153"/>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4">
            <a:extLst>
              <a:ext uri="{FF2B5EF4-FFF2-40B4-BE49-F238E27FC236}">
                <a16:creationId xmlns:a16="http://schemas.microsoft.com/office/drawing/2014/main" id="{49BC9518-F377-45D1-C87E-3D1A43C474A2}"/>
              </a:ext>
            </a:extLst>
          </p:cNvPr>
          <p:cNvSpPr>
            <a:spLocks noEditPoints="1"/>
          </p:cNvSpPr>
          <p:nvPr/>
        </p:nvSpPr>
        <p:spPr bwMode="auto">
          <a:xfrm>
            <a:off x="9302580" y="2002776"/>
            <a:ext cx="392164" cy="585832"/>
          </a:xfrm>
          <a:custGeom>
            <a:avLst/>
            <a:gdLst>
              <a:gd name="T0" fmla="*/ 97 w 194"/>
              <a:gd name="T1" fmla="*/ 0 h 316"/>
              <a:gd name="T2" fmla="*/ 0 w 194"/>
              <a:gd name="T3" fmla="*/ 97 h 316"/>
              <a:gd name="T4" fmla="*/ 97 w 194"/>
              <a:gd name="T5" fmla="*/ 316 h 316"/>
              <a:gd name="T6" fmla="*/ 194 w 194"/>
              <a:gd name="T7" fmla="*/ 97 h 316"/>
              <a:gd name="T8" fmla="*/ 97 w 194"/>
              <a:gd name="T9" fmla="*/ 0 h 316"/>
              <a:gd name="T10" fmla="*/ 97 w 194"/>
              <a:gd name="T11" fmla="*/ 153 h 316"/>
              <a:gd name="T12" fmla="*/ 48 w 194"/>
              <a:gd name="T13" fmla="*/ 104 h 316"/>
              <a:gd name="T14" fmla="*/ 97 w 194"/>
              <a:gd name="T15" fmla="*/ 54 h 316"/>
              <a:gd name="T16" fmla="*/ 147 w 194"/>
              <a:gd name="T17" fmla="*/ 104 h 316"/>
              <a:gd name="T18" fmla="*/ 97 w 194"/>
              <a:gd name="T19" fmla="*/ 15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16">
                <a:moveTo>
                  <a:pt x="97" y="0"/>
                </a:moveTo>
                <a:cubicBezTo>
                  <a:pt x="44" y="0"/>
                  <a:pt x="0" y="43"/>
                  <a:pt x="0" y="97"/>
                </a:cubicBezTo>
                <a:cubicBezTo>
                  <a:pt x="0" y="150"/>
                  <a:pt x="97" y="316"/>
                  <a:pt x="97" y="316"/>
                </a:cubicBezTo>
                <a:cubicBezTo>
                  <a:pt x="97" y="316"/>
                  <a:pt x="194" y="150"/>
                  <a:pt x="194" y="97"/>
                </a:cubicBezTo>
                <a:cubicBezTo>
                  <a:pt x="194" y="43"/>
                  <a:pt x="151" y="0"/>
                  <a:pt x="97" y="0"/>
                </a:cubicBezTo>
                <a:close/>
                <a:moveTo>
                  <a:pt x="97" y="153"/>
                </a:moveTo>
                <a:cubicBezTo>
                  <a:pt x="70" y="153"/>
                  <a:pt x="48" y="131"/>
                  <a:pt x="48" y="104"/>
                </a:cubicBezTo>
                <a:cubicBezTo>
                  <a:pt x="48" y="76"/>
                  <a:pt x="70" y="54"/>
                  <a:pt x="97" y="54"/>
                </a:cubicBezTo>
                <a:cubicBezTo>
                  <a:pt x="124" y="54"/>
                  <a:pt x="147" y="76"/>
                  <a:pt x="147" y="104"/>
                </a:cubicBezTo>
                <a:cubicBezTo>
                  <a:pt x="147" y="131"/>
                  <a:pt x="124" y="153"/>
                  <a:pt x="97" y="153"/>
                </a:cubicBezTo>
                <a:close/>
              </a:path>
            </a:pathLst>
          </a:custGeom>
          <a:solidFill>
            <a:srgbClr val="EC7C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4">
            <a:extLst>
              <a:ext uri="{FF2B5EF4-FFF2-40B4-BE49-F238E27FC236}">
                <a16:creationId xmlns:a16="http://schemas.microsoft.com/office/drawing/2014/main" id="{DEC18EC5-1900-9E6E-5B8D-FC9681BA1098}"/>
              </a:ext>
            </a:extLst>
          </p:cNvPr>
          <p:cNvSpPr>
            <a:spLocks noEditPoints="1"/>
          </p:cNvSpPr>
          <p:nvPr/>
        </p:nvSpPr>
        <p:spPr bwMode="auto">
          <a:xfrm>
            <a:off x="8151242" y="4269854"/>
            <a:ext cx="392164" cy="585832"/>
          </a:xfrm>
          <a:custGeom>
            <a:avLst/>
            <a:gdLst>
              <a:gd name="T0" fmla="*/ 97 w 194"/>
              <a:gd name="T1" fmla="*/ 0 h 316"/>
              <a:gd name="T2" fmla="*/ 0 w 194"/>
              <a:gd name="T3" fmla="*/ 97 h 316"/>
              <a:gd name="T4" fmla="*/ 97 w 194"/>
              <a:gd name="T5" fmla="*/ 316 h 316"/>
              <a:gd name="T6" fmla="*/ 194 w 194"/>
              <a:gd name="T7" fmla="*/ 97 h 316"/>
              <a:gd name="T8" fmla="*/ 97 w 194"/>
              <a:gd name="T9" fmla="*/ 0 h 316"/>
              <a:gd name="T10" fmla="*/ 97 w 194"/>
              <a:gd name="T11" fmla="*/ 153 h 316"/>
              <a:gd name="T12" fmla="*/ 48 w 194"/>
              <a:gd name="T13" fmla="*/ 104 h 316"/>
              <a:gd name="T14" fmla="*/ 97 w 194"/>
              <a:gd name="T15" fmla="*/ 54 h 316"/>
              <a:gd name="T16" fmla="*/ 147 w 194"/>
              <a:gd name="T17" fmla="*/ 104 h 316"/>
              <a:gd name="T18" fmla="*/ 97 w 194"/>
              <a:gd name="T19" fmla="*/ 15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16">
                <a:moveTo>
                  <a:pt x="97" y="0"/>
                </a:moveTo>
                <a:cubicBezTo>
                  <a:pt x="44" y="0"/>
                  <a:pt x="0" y="43"/>
                  <a:pt x="0" y="97"/>
                </a:cubicBezTo>
                <a:cubicBezTo>
                  <a:pt x="0" y="150"/>
                  <a:pt x="97" y="316"/>
                  <a:pt x="97" y="316"/>
                </a:cubicBezTo>
                <a:cubicBezTo>
                  <a:pt x="97" y="316"/>
                  <a:pt x="194" y="150"/>
                  <a:pt x="194" y="97"/>
                </a:cubicBezTo>
                <a:cubicBezTo>
                  <a:pt x="194" y="43"/>
                  <a:pt x="151" y="0"/>
                  <a:pt x="97" y="0"/>
                </a:cubicBezTo>
                <a:close/>
                <a:moveTo>
                  <a:pt x="97" y="153"/>
                </a:moveTo>
                <a:cubicBezTo>
                  <a:pt x="70" y="153"/>
                  <a:pt x="48" y="131"/>
                  <a:pt x="48" y="104"/>
                </a:cubicBezTo>
                <a:cubicBezTo>
                  <a:pt x="48" y="76"/>
                  <a:pt x="70" y="54"/>
                  <a:pt x="97" y="54"/>
                </a:cubicBezTo>
                <a:cubicBezTo>
                  <a:pt x="124" y="54"/>
                  <a:pt x="147" y="76"/>
                  <a:pt x="147" y="104"/>
                </a:cubicBezTo>
                <a:cubicBezTo>
                  <a:pt x="147" y="131"/>
                  <a:pt x="124" y="153"/>
                  <a:pt x="97" y="153"/>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4">
            <a:extLst>
              <a:ext uri="{FF2B5EF4-FFF2-40B4-BE49-F238E27FC236}">
                <a16:creationId xmlns:a16="http://schemas.microsoft.com/office/drawing/2014/main" id="{DEA62350-2C97-B04C-C3E6-3A10CF85F2A5}"/>
              </a:ext>
            </a:extLst>
          </p:cNvPr>
          <p:cNvSpPr>
            <a:spLocks noEditPoints="1"/>
          </p:cNvSpPr>
          <p:nvPr/>
        </p:nvSpPr>
        <p:spPr bwMode="auto">
          <a:xfrm>
            <a:off x="10280176" y="4277730"/>
            <a:ext cx="392164" cy="585832"/>
          </a:xfrm>
          <a:custGeom>
            <a:avLst/>
            <a:gdLst>
              <a:gd name="T0" fmla="*/ 97 w 194"/>
              <a:gd name="T1" fmla="*/ 0 h 316"/>
              <a:gd name="T2" fmla="*/ 0 w 194"/>
              <a:gd name="T3" fmla="*/ 97 h 316"/>
              <a:gd name="T4" fmla="*/ 97 w 194"/>
              <a:gd name="T5" fmla="*/ 316 h 316"/>
              <a:gd name="T6" fmla="*/ 194 w 194"/>
              <a:gd name="T7" fmla="*/ 97 h 316"/>
              <a:gd name="T8" fmla="*/ 97 w 194"/>
              <a:gd name="T9" fmla="*/ 0 h 316"/>
              <a:gd name="T10" fmla="*/ 97 w 194"/>
              <a:gd name="T11" fmla="*/ 153 h 316"/>
              <a:gd name="T12" fmla="*/ 48 w 194"/>
              <a:gd name="T13" fmla="*/ 104 h 316"/>
              <a:gd name="T14" fmla="*/ 97 w 194"/>
              <a:gd name="T15" fmla="*/ 54 h 316"/>
              <a:gd name="T16" fmla="*/ 147 w 194"/>
              <a:gd name="T17" fmla="*/ 104 h 316"/>
              <a:gd name="T18" fmla="*/ 97 w 194"/>
              <a:gd name="T19" fmla="*/ 15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16">
                <a:moveTo>
                  <a:pt x="97" y="0"/>
                </a:moveTo>
                <a:cubicBezTo>
                  <a:pt x="44" y="0"/>
                  <a:pt x="0" y="43"/>
                  <a:pt x="0" y="97"/>
                </a:cubicBezTo>
                <a:cubicBezTo>
                  <a:pt x="0" y="150"/>
                  <a:pt x="97" y="316"/>
                  <a:pt x="97" y="316"/>
                </a:cubicBezTo>
                <a:cubicBezTo>
                  <a:pt x="97" y="316"/>
                  <a:pt x="194" y="150"/>
                  <a:pt x="194" y="97"/>
                </a:cubicBezTo>
                <a:cubicBezTo>
                  <a:pt x="194" y="43"/>
                  <a:pt x="151" y="0"/>
                  <a:pt x="97" y="0"/>
                </a:cubicBezTo>
                <a:close/>
                <a:moveTo>
                  <a:pt x="97" y="153"/>
                </a:moveTo>
                <a:cubicBezTo>
                  <a:pt x="70" y="153"/>
                  <a:pt x="48" y="131"/>
                  <a:pt x="48" y="104"/>
                </a:cubicBezTo>
                <a:cubicBezTo>
                  <a:pt x="48" y="76"/>
                  <a:pt x="70" y="54"/>
                  <a:pt x="97" y="54"/>
                </a:cubicBezTo>
                <a:cubicBezTo>
                  <a:pt x="124" y="54"/>
                  <a:pt x="147" y="76"/>
                  <a:pt x="147" y="104"/>
                </a:cubicBezTo>
                <a:cubicBezTo>
                  <a:pt x="147" y="131"/>
                  <a:pt x="124" y="153"/>
                  <a:pt x="97" y="153"/>
                </a:cubicBezTo>
                <a:close/>
              </a:path>
            </a:pathLst>
          </a:custGeom>
          <a:solidFill>
            <a:srgbClr val="408BCE"/>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27364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27" name="Freeform: Shape 26">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a:p>
          </p:txBody>
        </p:sp>
        <p:sp useBgFill="1">
          <p:nvSpPr>
            <p:cNvPr id="30" name="Freeform: Shape 29">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C7CDD5D6-0D85-B1CE-383D-637C3399D062}"/>
              </a:ext>
            </a:extLst>
          </p:cNvPr>
          <p:cNvSpPr txBox="1"/>
          <p:nvPr/>
        </p:nvSpPr>
        <p:spPr>
          <a:xfrm>
            <a:off x="6129900" y="1832096"/>
            <a:ext cx="4977578"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a:solidFill>
                <a:schemeClr val="tx2"/>
              </a:solidFill>
            </a:endParaRPr>
          </a:p>
        </p:txBody>
      </p:sp>
      <p:sp>
        <p:nvSpPr>
          <p:cNvPr id="3" name="Title 2">
            <a:extLst>
              <a:ext uri="{FF2B5EF4-FFF2-40B4-BE49-F238E27FC236}">
                <a16:creationId xmlns:a16="http://schemas.microsoft.com/office/drawing/2014/main" id="{7A9D4476-786D-74BA-9F50-15E13030CB92}"/>
              </a:ext>
            </a:extLst>
          </p:cNvPr>
          <p:cNvSpPr>
            <a:spLocks noGrp="1"/>
          </p:cNvSpPr>
          <p:nvPr>
            <p:ph type="ctrTitle"/>
          </p:nvPr>
        </p:nvSpPr>
        <p:spPr>
          <a:xfrm>
            <a:off x="-1488774" y="58883"/>
            <a:ext cx="6423499" cy="779643"/>
          </a:xfrm>
        </p:spPr>
        <p:txBody>
          <a:bodyPr>
            <a:normAutofit/>
          </a:bodyPr>
          <a:lstStyle/>
          <a:p>
            <a:r>
              <a:rPr lang="en-US" sz="4500" dirty="0">
                <a:solidFill>
                  <a:schemeClr val="tx1">
                    <a:lumMod val="65000"/>
                    <a:lumOff val="35000"/>
                  </a:schemeClr>
                </a:solidFill>
                <a:latin typeface="Arial Black" panose="020B0A04020102020204" pitchFamily="34" charset="0"/>
              </a:rPr>
              <a:t>Analysis</a:t>
            </a:r>
            <a:endParaRPr lang="en-GB" sz="4500" dirty="0">
              <a:solidFill>
                <a:schemeClr val="tx1">
                  <a:lumMod val="65000"/>
                  <a:lumOff val="35000"/>
                </a:schemeClr>
              </a:solidFill>
              <a:latin typeface="Arial Black" panose="020B0A04020102020204" pitchFamily="34" charset="0"/>
            </a:endParaRPr>
          </a:p>
        </p:txBody>
      </p:sp>
      <p:pic>
        <p:nvPicPr>
          <p:cNvPr id="7" name="Picture 6">
            <a:extLst>
              <a:ext uri="{FF2B5EF4-FFF2-40B4-BE49-F238E27FC236}">
                <a16:creationId xmlns:a16="http://schemas.microsoft.com/office/drawing/2014/main" id="{EE0DD5D0-2039-18B0-4C89-B087877310A9}"/>
              </a:ext>
            </a:extLst>
          </p:cNvPr>
          <p:cNvPicPr>
            <a:picLocks noChangeAspect="1"/>
          </p:cNvPicPr>
          <p:nvPr/>
        </p:nvPicPr>
        <p:blipFill>
          <a:blip r:embed="rId2">
            <a:extLst>
              <a:ext uri="{28A0092B-C50C-407E-A947-70E740481C1C}">
                <a14:useLocalDpi xmlns:a14="http://schemas.microsoft.com/office/drawing/2010/main" val="0"/>
              </a:ext>
            </a:extLst>
          </a:blip>
          <a:srcRect l="29884" r="29884"/>
          <a:stretch/>
        </p:blipFill>
        <p:spPr>
          <a:xfrm>
            <a:off x="7315200" y="10"/>
            <a:ext cx="4896451"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blipFill>
            <a:blip r:embed="rId3">
              <a:alphaModFix amt="69000"/>
            </a:blip>
            <a:stretch>
              <a:fillRect/>
            </a:stretch>
          </a:blipFill>
        </p:spPr>
      </p:pic>
      <p:pic>
        <p:nvPicPr>
          <p:cNvPr id="2050" name="Picture 2">
            <a:extLst>
              <a:ext uri="{FF2B5EF4-FFF2-40B4-BE49-F238E27FC236}">
                <a16:creationId xmlns:a16="http://schemas.microsoft.com/office/drawing/2014/main" id="{64CB9A5A-0701-5027-BB26-E3F98B311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58" y="837268"/>
            <a:ext cx="6740370" cy="4347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descr="A table with numbers and text&#10;&#10;Description automatically generated with medium confidence">
            <a:extLst>
              <a:ext uri="{FF2B5EF4-FFF2-40B4-BE49-F238E27FC236}">
                <a16:creationId xmlns:a16="http://schemas.microsoft.com/office/drawing/2014/main" id="{BA95C86C-7681-5511-D7F5-2197B47D9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2610" y="4568334"/>
            <a:ext cx="1390558" cy="2179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588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1BD8-5B80-F7ED-7F60-A99C7A5E66E2}"/>
              </a:ext>
            </a:extLst>
          </p:cNvPr>
          <p:cNvSpPr>
            <a:spLocks noGrp="1"/>
          </p:cNvSpPr>
          <p:nvPr>
            <p:ph type="title"/>
          </p:nvPr>
        </p:nvSpPr>
        <p:spPr>
          <a:xfrm>
            <a:off x="687475" y="608375"/>
            <a:ext cx="10515600" cy="906917"/>
          </a:xfrm>
        </p:spPr>
        <p:txBody>
          <a:bodyPr/>
          <a:lstStyle/>
          <a:p>
            <a:r>
              <a:rPr lang="en-US" sz="4000">
                <a:solidFill>
                  <a:srgbClr val="358CA3"/>
                </a:solidFill>
                <a:latin typeface="Arial Black" panose="020B0A04020102020204" pitchFamily="34" charset="0"/>
              </a:rPr>
              <a:t>Important </a:t>
            </a:r>
            <a:r>
              <a:rPr lang="en-US" sz="4000">
                <a:solidFill>
                  <a:schemeClr val="tx1">
                    <a:lumMod val="65000"/>
                    <a:lumOff val="35000"/>
                  </a:schemeClr>
                </a:solidFill>
                <a:latin typeface="Arial Black" panose="020B0A04020102020204" pitchFamily="34" charset="0"/>
              </a:rPr>
              <a:t>Features</a:t>
            </a:r>
          </a:p>
        </p:txBody>
      </p:sp>
      <p:pic>
        <p:nvPicPr>
          <p:cNvPr id="4" name="Content Placeholder 3">
            <a:extLst>
              <a:ext uri="{FF2B5EF4-FFF2-40B4-BE49-F238E27FC236}">
                <a16:creationId xmlns:a16="http://schemas.microsoft.com/office/drawing/2014/main" id="{7AA0AA21-57B1-76C4-9553-A5FD3A891EC5}"/>
              </a:ext>
            </a:extLst>
          </p:cNvPr>
          <p:cNvPicPr>
            <a:picLocks noGrp="1" noChangeAspect="1"/>
          </p:cNvPicPr>
          <p:nvPr>
            <p:ph idx="1"/>
          </p:nvPr>
        </p:nvPicPr>
        <p:blipFill>
          <a:blip r:embed="rId2"/>
          <a:stretch>
            <a:fillRect/>
          </a:stretch>
        </p:blipFill>
        <p:spPr>
          <a:xfrm>
            <a:off x="1742728" y="1578739"/>
            <a:ext cx="8706543" cy="46708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90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3E628F1-F9C7-DA5F-5A5E-B920783D9D4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l="25372" r="25372"/>
          <a:stretch/>
        </p:blipFill>
        <p:spPr>
          <a:xfrm>
            <a:off x="-305" y="1"/>
            <a:ext cx="6005183" cy="6858000"/>
          </a:xfrm>
          <a:prstGeom prst="rect">
            <a:avLst/>
          </a:prstGeom>
        </p:spPr>
      </p:pic>
      <p:grpSp>
        <p:nvGrpSpPr>
          <p:cNvPr id="38" name="Group 37">
            <a:extLst>
              <a:ext uri="{FF2B5EF4-FFF2-40B4-BE49-F238E27FC236}">
                <a16:creationId xmlns:a16="http://schemas.microsoft.com/office/drawing/2014/main" id="{B0A10B5A-315F-4751-BA35-34556B5D26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423049" cy="6858001"/>
            <a:chOff x="0" y="0"/>
            <a:chExt cx="6423049" cy="6858001"/>
          </a:xfrm>
        </p:grpSpPr>
        <p:sp>
          <p:nvSpPr>
            <p:cNvPr id="39" name="Freeform: Shape 38">
              <a:extLst>
                <a:ext uri="{FF2B5EF4-FFF2-40B4-BE49-F238E27FC236}">
                  <a16:creationId xmlns:a16="http://schemas.microsoft.com/office/drawing/2014/main" id="{4A5DAC55-04A1-4AB4-A2C6-C859A915C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18714" cy="6858000"/>
            </a:xfrm>
            <a:custGeom>
              <a:avLst/>
              <a:gdLst>
                <a:gd name="connsiteX0" fmla="*/ 0 w 6018714"/>
                <a:gd name="connsiteY0" fmla="*/ 6499477 h 6858000"/>
                <a:gd name="connsiteX1" fmla="*/ 248639 w 6018714"/>
                <a:gd name="connsiteY1" fmla="*/ 6701197 h 6858000"/>
                <a:gd name="connsiteX2" fmla="*/ 392359 w 6018714"/>
                <a:gd name="connsiteY2" fmla="*/ 6814935 h 6858000"/>
                <a:gd name="connsiteX3" fmla="*/ 448656 w 6018714"/>
                <a:gd name="connsiteY3" fmla="*/ 6858000 h 6858000"/>
                <a:gd name="connsiteX4" fmla="*/ 0 w 6018714"/>
                <a:gd name="connsiteY4" fmla="*/ 6858000 h 6858000"/>
                <a:gd name="connsiteX5" fmla="*/ 998246 w 6018714"/>
                <a:gd name="connsiteY5" fmla="*/ 0 h 6858000"/>
                <a:gd name="connsiteX6" fmla="*/ 1984114 w 6018714"/>
                <a:gd name="connsiteY6" fmla="*/ 0 h 6858000"/>
                <a:gd name="connsiteX7" fmla="*/ 2011390 w 6018714"/>
                <a:gd name="connsiteY7" fmla="*/ 2333 h 6858000"/>
                <a:gd name="connsiteX8" fmla="*/ 4182319 w 6018714"/>
                <a:gd name="connsiteY8" fmla="*/ 838030 h 6858000"/>
                <a:gd name="connsiteX9" fmla="*/ 4785565 w 6018714"/>
                <a:gd name="connsiteY9" fmla="*/ 1338564 h 6858000"/>
                <a:gd name="connsiteX10" fmla="*/ 5695308 w 6018714"/>
                <a:gd name="connsiteY10" fmla="*/ 2616232 h 6858000"/>
                <a:gd name="connsiteX11" fmla="*/ 5937944 w 6018714"/>
                <a:gd name="connsiteY11" fmla="*/ 3368583 h 6858000"/>
                <a:gd name="connsiteX12" fmla="*/ 6018677 w 6018714"/>
                <a:gd name="connsiteY12" fmla="*/ 4153681 h 6858000"/>
                <a:gd name="connsiteX13" fmla="*/ 5990165 w 6018714"/>
                <a:gd name="connsiteY13" fmla="*/ 4557147 h 6858000"/>
                <a:gd name="connsiteX14" fmla="*/ 5982312 w 6018714"/>
                <a:gd name="connsiteY14" fmla="*/ 4607451 h 6858000"/>
                <a:gd name="connsiteX15" fmla="*/ 5972856 w 6018714"/>
                <a:gd name="connsiteY15" fmla="*/ 4657609 h 6858000"/>
                <a:gd name="connsiteX16" fmla="*/ 5951328 w 6018714"/>
                <a:gd name="connsiteY16" fmla="*/ 4757628 h 6858000"/>
                <a:gd name="connsiteX17" fmla="*/ 5893141 w 6018714"/>
                <a:gd name="connsiteY17" fmla="*/ 4953827 h 6858000"/>
                <a:gd name="connsiteX18" fmla="*/ 5817644 w 6018714"/>
                <a:gd name="connsiteY18" fmla="*/ 5141915 h 6858000"/>
                <a:gd name="connsiteX19" fmla="*/ 5728909 w 6018714"/>
                <a:gd name="connsiteY19" fmla="*/ 5322626 h 6858000"/>
                <a:gd name="connsiteX20" fmla="*/ 5532095 w 6018714"/>
                <a:gd name="connsiteY20" fmla="*/ 5663839 h 6858000"/>
                <a:gd name="connsiteX21" fmla="*/ 5330043 w 6018714"/>
                <a:gd name="connsiteY21" fmla="*/ 5988236 h 6858000"/>
                <a:gd name="connsiteX22" fmla="*/ 5232580 w 6018714"/>
                <a:gd name="connsiteY22" fmla="*/ 6146081 h 6858000"/>
                <a:gd name="connsiteX23" fmla="*/ 5183269 w 6018714"/>
                <a:gd name="connsiteY23" fmla="*/ 6227660 h 6858000"/>
                <a:gd name="connsiteX24" fmla="*/ 5131628 w 6018714"/>
                <a:gd name="connsiteY24" fmla="*/ 6311451 h 6858000"/>
                <a:gd name="connsiteX25" fmla="*/ 4910811 w 6018714"/>
                <a:gd name="connsiteY25" fmla="*/ 6641009 h 6858000"/>
                <a:gd name="connsiteX26" fmla="*/ 4788885 w 6018714"/>
                <a:gd name="connsiteY26" fmla="*/ 6800448 h 6858000"/>
                <a:gd name="connsiteX27" fmla="*/ 4739213 w 6018714"/>
                <a:gd name="connsiteY27" fmla="*/ 6858000 h 6858000"/>
                <a:gd name="connsiteX28" fmla="*/ 3950454 w 6018714"/>
                <a:gd name="connsiteY28" fmla="*/ 6858000 h 6858000"/>
                <a:gd name="connsiteX29" fmla="*/ 4012997 w 6018714"/>
                <a:gd name="connsiteY29" fmla="*/ 6806378 h 6858000"/>
                <a:gd name="connsiteX30" fmla="*/ 4268871 w 6018714"/>
                <a:gd name="connsiteY30" fmla="*/ 6566512 h 6858000"/>
                <a:gd name="connsiteX31" fmla="*/ 4750072 w 6018714"/>
                <a:gd name="connsiteY31" fmla="*/ 6033375 h 6858000"/>
                <a:gd name="connsiteX32" fmla="*/ 4806075 w 6018714"/>
                <a:gd name="connsiteY32" fmla="*/ 5961092 h 6858000"/>
                <a:gd name="connsiteX33" fmla="*/ 4863244 w 6018714"/>
                <a:gd name="connsiteY33" fmla="*/ 5885856 h 6858000"/>
                <a:gd name="connsiteX34" fmla="*/ 4982235 w 6018714"/>
                <a:gd name="connsiteY34" fmla="*/ 5732288 h 6858000"/>
                <a:gd name="connsiteX35" fmla="*/ 5221526 w 6018714"/>
                <a:gd name="connsiteY35" fmla="*/ 5438135 h 6858000"/>
                <a:gd name="connsiteX36" fmla="*/ 5442633 w 6018714"/>
                <a:gd name="connsiteY36" fmla="*/ 5146193 h 6858000"/>
                <a:gd name="connsiteX37" fmla="*/ 5538350 w 6018714"/>
                <a:gd name="connsiteY37" fmla="*/ 4995133 h 6858000"/>
                <a:gd name="connsiteX38" fmla="*/ 5621702 w 6018714"/>
                <a:gd name="connsiteY38" fmla="*/ 4839205 h 6858000"/>
                <a:gd name="connsiteX39" fmla="*/ 5741275 w 6018714"/>
                <a:gd name="connsiteY39" fmla="*/ 4507728 h 6858000"/>
                <a:gd name="connsiteX40" fmla="*/ 5781714 w 6018714"/>
                <a:gd name="connsiteY40" fmla="*/ 4153681 h 6858000"/>
                <a:gd name="connsiteX41" fmla="*/ 5685706 w 6018714"/>
                <a:gd name="connsiteY41" fmla="*/ 3428918 h 6858000"/>
                <a:gd name="connsiteX42" fmla="*/ 5422122 w 6018714"/>
                <a:gd name="connsiteY42" fmla="*/ 2750328 h 6858000"/>
                <a:gd name="connsiteX43" fmla="*/ 5033730 w 6018714"/>
                <a:gd name="connsiteY43" fmla="*/ 2136204 h 6858000"/>
                <a:gd name="connsiteX44" fmla="*/ 4542784 w 6018714"/>
                <a:gd name="connsiteY44" fmla="*/ 1601886 h 6858000"/>
                <a:gd name="connsiteX45" fmla="*/ 2668605 w 6018714"/>
                <a:gd name="connsiteY45" fmla="*/ 539746 h 6858000"/>
                <a:gd name="connsiteX46" fmla="*/ 1965570 w 6018714"/>
                <a:gd name="connsiteY46" fmla="*/ 389865 h 6858000"/>
                <a:gd name="connsiteX47" fmla="*/ 1249006 w 6018714"/>
                <a:gd name="connsiteY47" fmla="*/ 363461 h 6858000"/>
                <a:gd name="connsiteX48" fmla="*/ 542188 w 6018714"/>
                <a:gd name="connsiteY48" fmla="*/ 465544 h 6858000"/>
                <a:gd name="connsiteX49" fmla="*/ 37349 w 6018714"/>
                <a:gd name="connsiteY49" fmla="*/ 636266 h 6858000"/>
                <a:gd name="connsiteX50" fmla="*/ 0 w 6018714"/>
                <a:gd name="connsiteY50" fmla="*/ 653785 h 6858000"/>
                <a:gd name="connsiteX51" fmla="*/ 0 w 6018714"/>
                <a:gd name="connsiteY51" fmla="*/ 255198 h 6858000"/>
                <a:gd name="connsiteX52" fmla="*/ 167136 w 6018714"/>
                <a:gd name="connsiteY52" fmla="*/ 188295 h 6858000"/>
                <a:gd name="connsiteX53" fmla="*/ 451417 w 6018714"/>
                <a:gd name="connsiteY53" fmla="*/ 101466 h 6858000"/>
                <a:gd name="connsiteX54" fmla="*/ 836914 w 6018714"/>
                <a:gd name="connsiteY54" fmla="*/ 21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8714" h="6858000">
                  <a:moveTo>
                    <a:pt x="0" y="6499477"/>
                  </a:moveTo>
                  <a:lnTo>
                    <a:pt x="248639" y="6701197"/>
                  </a:lnTo>
                  <a:cubicBezTo>
                    <a:pt x="296496" y="6739700"/>
                    <a:pt x="344500" y="6777613"/>
                    <a:pt x="392359" y="6814935"/>
                  </a:cubicBezTo>
                  <a:lnTo>
                    <a:pt x="448656" y="6858000"/>
                  </a:lnTo>
                  <a:lnTo>
                    <a:pt x="0" y="6858000"/>
                  </a:lnTo>
                  <a:close/>
                  <a:moveTo>
                    <a:pt x="998246" y="0"/>
                  </a:moveTo>
                  <a:lnTo>
                    <a:pt x="1984114" y="0"/>
                  </a:lnTo>
                  <a:lnTo>
                    <a:pt x="2011390" y="2333"/>
                  </a:lnTo>
                  <a:cubicBezTo>
                    <a:pt x="2791770" y="95667"/>
                    <a:pt x="3537428" y="382707"/>
                    <a:pt x="4182319" y="838030"/>
                  </a:cubicBezTo>
                  <a:cubicBezTo>
                    <a:pt x="4396386" y="988089"/>
                    <a:pt x="4598134" y="1155477"/>
                    <a:pt x="4785565" y="1338564"/>
                  </a:cubicBezTo>
                  <a:cubicBezTo>
                    <a:pt x="5159266" y="1705003"/>
                    <a:pt x="5477110" y="2135318"/>
                    <a:pt x="5695308" y="2616232"/>
                  </a:cubicBezTo>
                  <a:cubicBezTo>
                    <a:pt x="5803975" y="2856910"/>
                    <a:pt x="5885376" y="3109302"/>
                    <a:pt x="5937944" y="3368583"/>
                  </a:cubicBezTo>
                  <a:cubicBezTo>
                    <a:pt x="5990936" y="3626845"/>
                    <a:pt x="6017985" y="3889887"/>
                    <a:pt x="6018677" y="4153681"/>
                  </a:cubicBezTo>
                  <a:cubicBezTo>
                    <a:pt x="6019393" y="4288706"/>
                    <a:pt x="6009862" y="4423598"/>
                    <a:pt x="5990165" y="4557147"/>
                  </a:cubicBezTo>
                  <a:lnTo>
                    <a:pt x="5982312" y="4607451"/>
                  </a:lnTo>
                  <a:lnTo>
                    <a:pt x="5972856" y="4657609"/>
                  </a:lnTo>
                  <a:cubicBezTo>
                    <a:pt x="5966601" y="4691096"/>
                    <a:pt x="5959037" y="4724287"/>
                    <a:pt x="5951328" y="4757628"/>
                  </a:cubicBezTo>
                  <a:cubicBezTo>
                    <a:pt x="5934889" y="4823863"/>
                    <a:pt x="5915834" y="4890100"/>
                    <a:pt x="5893141" y="4953827"/>
                  </a:cubicBezTo>
                  <a:cubicBezTo>
                    <a:pt x="5870448" y="5017556"/>
                    <a:pt x="5845282" y="5080252"/>
                    <a:pt x="5817644" y="5141915"/>
                  </a:cubicBezTo>
                  <a:cubicBezTo>
                    <a:pt x="5790005" y="5203578"/>
                    <a:pt x="5760040" y="5263619"/>
                    <a:pt x="5728909" y="5322626"/>
                  </a:cubicBezTo>
                  <a:cubicBezTo>
                    <a:pt x="5666505" y="5440642"/>
                    <a:pt x="5599591" y="5553937"/>
                    <a:pt x="5532095" y="5663839"/>
                  </a:cubicBezTo>
                  <a:lnTo>
                    <a:pt x="5330043" y="5988236"/>
                  </a:lnTo>
                  <a:cubicBezTo>
                    <a:pt x="5297022" y="6041195"/>
                    <a:pt x="5264148" y="6093565"/>
                    <a:pt x="5232580" y="6146081"/>
                  </a:cubicBezTo>
                  <a:lnTo>
                    <a:pt x="5183269" y="6227660"/>
                  </a:lnTo>
                  <a:cubicBezTo>
                    <a:pt x="5166103" y="6255541"/>
                    <a:pt x="5149375" y="6283717"/>
                    <a:pt x="5131628" y="6311451"/>
                  </a:cubicBezTo>
                  <a:cubicBezTo>
                    <a:pt x="5062676" y="6423417"/>
                    <a:pt x="4988635" y="6533174"/>
                    <a:pt x="4910811" y="6641009"/>
                  </a:cubicBezTo>
                  <a:cubicBezTo>
                    <a:pt x="4871725" y="6695377"/>
                    <a:pt x="4831064" y="6748547"/>
                    <a:pt x="4788885" y="6800448"/>
                  </a:cubicBezTo>
                  <a:lnTo>
                    <a:pt x="4739213" y="6858000"/>
                  </a:lnTo>
                  <a:lnTo>
                    <a:pt x="3950454" y="6858000"/>
                  </a:lnTo>
                  <a:lnTo>
                    <a:pt x="4012997" y="6806378"/>
                  </a:lnTo>
                  <a:cubicBezTo>
                    <a:pt x="4100089" y="6729374"/>
                    <a:pt x="4185375" y="6649419"/>
                    <a:pt x="4268871" y="6566512"/>
                  </a:cubicBezTo>
                  <a:cubicBezTo>
                    <a:pt x="4439315" y="6398398"/>
                    <a:pt x="4599980" y="6220387"/>
                    <a:pt x="4750072" y="6033375"/>
                  </a:cubicBezTo>
                  <a:cubicBezTo>
                    <a:pt x="4769418" y="6009920"/>
                    <a:pt x="4787311" y="5985138"/>
                    <a:pt x="4806075" y="5961092"/>
                  </a:cubicBezTo>
                  <a:lnTo>
                    <a:pt x="4863244" y="5885856"/>
                  </a:lnTo>
                  <a:cubicBezTo>
                    <a:pt x="4902520" y="5833635"/>
                    <a:pt x="4942184" y="5782445"/>
                    <a:pt x="4982235" y="5732288"/>
                  </a:cubicBezTo>
                  <a:cubicBezTo>
                    <a:pt x="5061513" y="5631533"/>
                    <a:pt x="5143556" y="5534760"/>
                    <a:pt x="5221526" y="5438135"/>
                  </a:cubicBezTo>
                  <a:cubicBezTo>
                    <a:pt x="5299495" y="5341509"/>
                    <a:pt x="5374846" y="5245326"/>
                    <a:pt x="5442633" y="5146193"/>
                  </a:cubicBezTo>
                  <a:cubicBezTo>
                    <a:pt x="5476091" y="5096480"/>
                    <a:pt x="5508530" y="5046176"/>
                    <a:pt x="5538350" y="4995133"/>
                  </a:cubicBezTo>
                  <a:cubicBezTo>
                    <a:pt x="5568171" y="4944091"/>
                    <a:pt x="5596245" y="4892164"/>
                    <a:pt x="5621702" y="4839205"/>
                  </a:cubicBezTo>
                  <a:cubicBezTo>
                    <a:pt x="5673203" y="4733405"/>
                    <a:pt x="5713291" y="4622262"/>
                    <a:pt x="5741275" y="4507728"/>
                  </a:cubicBezTo>
                  <a:cubicBezTo>
                    <a:pt x="5767878" y="4391630"/>
                    <a:pt x="5781445" y="4272861"/>
                    <a:pt x="5781714" y="4153681"/>
                  </a:cubicBezTo>
                  <a:cubicBezTo>
                    <a:pt x="5781640" y="3908842"/>
                    <a:pt x="5749352" y="3665096"/>
                    <a:pt x="5685706" y="3428918"/>
                  </a:cubicBezTo>
                  <a:cubicBezTo>
                    <a:pt x="5621295" y="3194067"/>
                    <a:pt x="5532959" y="2966636"/>
                    <a:pt x="5422122" y="2750328"/>
                  </a:cubicBezTo>
                  <a:cubicBezTo>
                    <a:pt x="5312356" y="2533473"/>
                    <a:pt x="5182293" y="2327817"/>
                    <a:pt x="5033730" y="2136204"/>
                  </a:cubicBezTo>
                  <a:cubicBezTo>
                    <a:pt x="4885345" y="1944281"/>
                    <a:pt x="4721094" y="1765530"/>
                    <a:pt x="4542784" y="1601886"/>
                  </a:cubicBezTo>
                  <a:cubicBezTo>
                    <a:pt x="4001273" y="1114380"/>
                    <a:pt x="3361806" y="751985"/>
                    <a:pt x="2668605" y="539746"/>
                  </a:cubicBezTo>
                  <a:cubicBezTo>
                    <a:pt x="2438667" y="470493"/>
                    <a:pt x="2203536" y="420366"/>
                    <a:pt x="1965570" y="389865"/>
                  </a:cubicBezTo>
                  <a:cubicBezTo>
                    <a:pt x="1727936" y="359890"/>
                    <a:pt x="1488166" y="351053"/>
                    <a:pt x="1249006" y="363461"/>
                  </a:cubicBezTo>
                  <a:cubicBezTo>
                    <a:pt x="1010718" y="374400"/>
                    <a:pt x="774017" y="408587"/>
                    <a:pt x="542188" y="465544"/>
                  </a:cubicBezTo>
                  <a:cubicBezTo>
                    <a:pt x="369418" y="508120"/>
                    <a:pt x="200552" y="565242"/>
                    <a:pt x="37349" y="636266"/>
                  </a:cubicBezTo>
                  <a:lnTo>
                    <a:pt x="0" y="653785"/>
                  </a:lnTo>
                  <a:lnTo>
                    <a:pt x="0" y="255198"/>
                  </a:lnTo>
                  <a:lnTo>
                    <a:pt x="167136" y="188295"/>
                  </a:lnTo>
                  <a:cubicBezTo>
                    <a:pt x="260597" y="155379"/>
                    <a:pt x="355437" y="126405"/>
                    <a:pt x="451417" y="101466"/>
                  </a:cubicBezTo>
                  <a:cubicBezTo>
                    <a:pt x="578649" y="68513"/>
                    <a:pt x="707299" y="41799"/>
                    <a:pt x="836914" y="2139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A7370387-C8AA-4FC4-B636-C83BA7921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834"/>
              <a:ext cx="6015920" cy="6819166"/>
            </a:xfrm>
            <a:custGeom>
              <a:avLst/>
              <a:gdLst>
                <a:gd name="connsiteX0" fmla="*/ 0 w 6015920"/>
                <a:gd name="connsiteY0" fmla="*/ 6143989 h 6819166"/>
                <a:gd name="connsiteX1" fmla="*/ 134018 w 6015920"/>
                <a:gd name="connsiteY1" fmla="*/ 6248665 h 6819166"/>
                <a:gd name="connsiteX2" fmla="*/ 880799 w 6015920"/>
                <a:gd name="connsiteY2" fmla="*/ 6790482 h 6819166"/>
                <a:gd name="connsiteX3" fmla="*/ 929680 w 6015920"/>
                <a:gd name="connsiteY3" fmla="*/ 6819166 h 6819166"/>
                <a:gd name="connsiteX4" fmla="*/ 0 w 6015920"/>
                <a:gd name="connsiteY4" fmla="*/ 6819166 h 6819166"/>
                <a:gd name="connsiteX5" fmla="*/ 1408589 w 6015920"/>
                <a:gd name="connsiteY5" fmla="*/ 0 h 6819166"/>
                <a:gd name="connsiteX6" fmla="*/ 1409171 w 6015920"/>
                <a:gd name="connsiteY6" fmla="*/ 294 h 6819166"/>
                <a:gd name="connsiteX7" fmla="*/ 6015920 w 6015920"/>
                <a:gd name="connsiteY7" fmla="*/ 4129828 h 6819166"/>
                <a:gd name="connsiteX8" fmla="*/ 5101088 w 6015920"/>
                <a:gd name="connsiteY8" fmla="*/ 6096419 h 6819166"/>
                <a:gd name="connsiteX9" fmla="*/ 4546786 w 6015920"/>
                <a:gd name="connsiteY9" fmla="*/ 6797679 h 6819166"/>
                <a:gd name="connsiteX10" fmla="*/ 4525032 w 6015920"/>
                <a:gd name="connsiteY10" fmla="*/ 6819166 h 6819166"/>
                <a:gd name="connsiteX11" fmla="*/ 3362009 w 6015920"/>
                <a:gd name="connsiteY11" fmla="*/ 6819166 h 6819166"/>
                <a:gd name="connsiteX12" fmla="*/ 3559506 w 6015920"/>
                <a:gd name="connsiteY12" fmla="*/ 6694254 h 6819166"/>
                <a:gd name="connsiteX13" fmla="*/ 4499295 w 6015920"/>
                <a:gd name="connsiteY13" fmla="*/ 5685109 h 6819166"/>
                <a:gd name="connsiteX14" fmla="*/ 4763752 w 6015920"/>
                <a:gd name="connsiteY14" fmla="*/ 5310428 h 6819166"/>
                <a:gd name="connsiteX15" fmla="*/ 5288592 w 6015920"/>
                <a:gd name="connsiteY15" fmla="*/ 4129828 h 6819166"/>
                <a:gd name="connsiteX16" fmla="*/ 4971477 w 6015920"/>
                <a:gd name="connsiteY16" fmla="*/ 2858526 h 6819166"/>
                <a:gd name="connsiteX17" fmla="*/ 4096938 w 6015920"/>
                <a:gd name="connsiteY17" fmla="*/ 1766138 h 6819166"/>
                <a:gd name="connsiteX18" fmla="*/ 2832696 w 6015920"/>
                <a:gd name="connsiteY18" fmla="*/ 1008719 h 6819166"/>
                <a:gd name="connsiteX19" fmla="*/ 1409171 w 6015920"/>
                <a:gd name="connsiteY19" fmla="*/ 732948 h 6819166"/>
                <a:gd name="connsiteX20" fmla="*/ 189877 w 6015920"/>
                <a:gd name="connsiteY20" fmla="*/ 989377 h 6819166"/>
                <a:gd name="connsiteX21" fmla="*/ 0 w 6015920"/>
                <a:gd name="connsiteY21" fmla="*/ 1091881 h 6819166"/>
                <a:gd name="connsiteX22" fmla="*/ 0 w 6015920"/>
                <a:gd name="connsiteY22" fmla="*/ 273645 h 6819166"/>
                <a:gd name="connsiteX23" fmla="*/ 53152 w 6015920"/>
                <a:gd name="connsiteY23" fmla="*/ 250589 h 6819166"/>
                <a:gd name="connsiteX24" fmla="*/ 1408589 w 6015920"/>
                <a:gd name="connsiteY24" fmla="*/ 0 h 681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15920" h="6819166">
                  <a:moveTo>
                    <a:pt x="0" y="6143989"/>
                  </a:moveTo>
                  <a:lnTo>
                    <a:pt x="134018" y="6248665"/>
                  </a:lnTo>
                  <a:cubicBezTo>
                    <a:pt x="404095" y="6461250"/>
                    <a:pt x="645672" y="6645215"/>
                    <a:pt x="880799" y="6790482"/>
                  </a:cubicBezTo>
                  <a:lnTo>
                    <a:pt x="929680" y="6819166"/>
                  </a:lnTo>
                  <a:lnTo>
                    <a:pt x="0" y="6819166"/>
                  </a:lnTo>
                  <a:close/>
                  <a:moveTo>
                    <a:pt x="1408589" y="0"/>
                  </a:moveTo>
                  <a:lnTo>
                    <a:pt x="1409171" y="294"/>
                  </a:lnTo>
                  <a:cubicBezTo>
                    <a:pt x="3696325" y="294"/>
                    <a:pt x="6015920" y="1849221"/>
                    <a:pt x="6015920" y="4129828"/>
                  </a:cubicBezTo>
                  <a:cubicBezTo>
                    <a:pt x="6015920" y="4985129"/>
                    <a:pt x="5545048" y="5437324"/>
                    <a:pt x="5101088" y="6096419"/>
                  </a:cubicBezTo>
                  <a:cubicBezTo>
                    <a:pt x="4927721" y="6353993"/>
                    <a:pt x="4744312" y="6588925"/>
                    <a:pt x="4546786" y="6797679"/>
                  </a:cubicBezTo>
                  <a:lnTo>
                    <a:pt x="4525032" y="6819166"/>
                  </a:lnTo>
                  <a:lnTo>
                    <a:pt x="3362009" y="6819166"/>
                  </a:lnTo>
                  <a:lnTo>
                    <a:pt x="3559506" y="6694254"/>
                  </a:lnTo>
                  <a:cubicBezTo>
                    <a:pt x="3895644" y="6458563"/>
                    <a:pt x="4202210" y="6126161"/>
                    <a:pt x="4499295" y="5685109"/>
                  </a:cubicBezTo>
                  <a:cubicBezTo>
                    <a:pt x="4589775" y="5550592"/>
                    <a:pt x="4678218" y="5428532"/>
                    <a:pt x="4763752" y="5310428"/>
                  </a:cubicBezTo>
                  <a:cubicBezTo>
                    <a:pt x="5118251" y="4820868"/>
                    <a:pt x="5288592" y="4566198"/>
                    <a:pt x="5288592" y="4129828"/>
                  </a:cubicBezTo>
                  <a:cubicBezTo>
                    <a:pt x="5288592" y="3696828"/>
                    <a:pt x="5181966" y="3269106"/>
                    <a:pt x="4971477" y="2858526"/>
                  </a:cubicBezTo>
                  <a:cubicBezTo>
                    <a:pt x="4765643" y="2456885"/>
                    <a:pt x="4471366" y="2089240"/>
                    <a:pt x="4096938" y="1766138"/>
                  </a:cubicBezTo>
                  <a:cubicBezTo>
                    <a:pt x="3720910" y="1443697"/>
                    <a:pt x="3293474" y="1187604"/>
                    <a:pt x="2832696" y="1008719"/>
                  </a:cubicBezTo>
                  <a:cubicBezTo>
                    <a:pt x="2360806" y="825703"/>
                    <a:pt x="1881933" y="732948"/>
                    <a:pt x="1409171" y="732948"/>
                  </a:cubicBezTo>
                  <a:cubicBezTo>
                    <a:pt x="963609" y="732948"/>
                    <a:pt x="553251" y="819255"/>
                    <a:pt x="189877" y="989377"/>
                  </a:cubicBezTo>
                  <a:lnTo>
                    <a:pt x="0" y="1091881"/>
                  </a:lnTo>
                  <a:lnTo>
                    <a:pt x="0" y="273645"/>
                  </a:lnTo>
                  <a:lnTo>
                    <a:pt x="53152" y="250589"/>
                  </a:lnTo>
                  <a:cubicBezTo>
                    <a:pt x="457881" y="88474"/>
                    <a:pt x="911201" y="0"/>
                    <a:pt x="140858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1" name="Freeform: Shape 40">
              <a:extLst>
                <a:ext uri="{FF2B5EF4-FFF2-40B4-BE49-F238E27FC236}">
                  <a16:creationId xmlns:a16="http://schemas.microsoft.com/office/drawing/2014/main" id="{4E3C2B3B-4414-484B-8914-7CB18736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9880"/>
              <a:ext cx="5997097" cy="6768121"/>
            </a:xfrm>
            <a:custGeom>
              <a:avLst/>
              <a:gdLst>
                <a:gd name="connsiteX0" fmla="*/ 0 w 5997097"/>
                <a:gd name="connsiteY0" fmla="*/ 5929955 h 6768121"/>
                <a:gd name="connsiteX1" fmla="*/ 204947 w 5997097"/>
                <a:gd name="connsiteY1" fmla="*/ 6088753 h 6768121"/>
                <a:gd name="connsiteX2" fmla="*/ 1135927 w 5997097"/>
                <a:gd name="connsiteY2" fmla="*/ 6730112 h 6768121"/>
                <a:gd name="connsiteX3" fmla="*/ 1219620 w 5997097"/>
                <a:gd name="connsiteY3" fmla="*/ 6768121 h 6768121"/>
                <a:gd name="connsiteX4" fmla="*/ 0 w 5997097"/>
                <a:gd name="connsiteY4" fmla="*/ 6768121 h 6768121"/>
                <a:gd name="connsiteX5" fmla="*/ 1389767 w 5997097"/>
                <a:gd name="connsiteY5" fmla="*/ 0 h 6768121"/>
                <a:gd name="connsiteX6" fmla="*/ 1390348 w 5997097"/>
                <a:gd name="connsiteY6" fmla="*/ 292 h 6768121"/>
                <a:gd name="connsiteX7" fmla="*/ 5997097 w 5997097"/>
                <a:gd name="connsiteY7" fmla="*/ 4099802 h 6768121"/>
                <a:gd name="connsiteX8" fmla="*/ 5082265 w 5997097"/>
                <a:gd name="connsiteY8" fmla="*/ 6052096 h 6768121"/>
                <a:gd name="connsiteX9" fmla="*/ 4527964 w 5997097"/>
                <a:gd name="connsiteY9" fmla="*/ 6748257 h 6768121"/>
                <a:gd name="connsiteX10" fmla="*/ 4507706 w 5997097"/>
                <a:gd name="connsiteY10" fmla="*/ 6768121 h 6768121"/>
                <a:gd name="connsiteX11" fmla="*/ 3011909 w 5997097"/>
                <a:gd name="connsiteY11" fmla="*/ 6768121 h 6768121"/>
                <a:gd name="connsiteX12" fmla="*/ 3041514 w 5997097"/>
                <a:gd name="connsiteY12" fmla="*/ 6756841 h 6768121"/>
                <a:gd name="connsiteX13" fmla="*/ 3339587 w 5997097"/>
                <a:gd name="connsiteY13" fmla="*/ 6603120 h 6768121"/>
                <a:gd name="connsiteX14" fmla="*/ 4359591 w 5997097"/>
                <a:gd name="connsiteY14" fmla="*/ 5561878 h 6768121"/>
                <a:gd name="connsiteX15" fmla="*/ 4626956 w 5997097"/>
                <a:gd name="connsiteY15" fmla="*/ 5185850 h 6768121"/>
                <a:gd name="connsiteX16" fmla="*/ 5124303 w 5997097"/>
                <a:gd name="connsiteY16" fmla="*/ 4099802 h 6768121"/>
                <a:gd name="connsiteX17" fmla="*/ 4823481 w 5997097"/>
                <a:gd name="connsiteY17" fmla="*/ 2904512 h 6768121"/>
                <a:gd name="connsiteX18" fmla="*/ 3983561 w 5997097"/>
                <a:gd name="connsiteY18" fmla="*/ 1863706 h 6768121"/>
                <a:gd name="connsiteX19" fmla="*/ 2761651 w 5997097"/>
                <a:gd name="connsiteY19" fmla="*/ 1136378 h 6768121"/>
                <a:gd name="connsiteX20" fmla="*/ 1390348 w 5997097"/>
                <a:gd name="connsiteY20" fmla="*/ 873085 h 6768121"/>
                <a:gd name="connsiteX21" fmla="*/ 232295 w 5997097"/>
                <a:gd name="connsiteY21" fmla="*/ 1114121 h 6768121"/>
                <a:gd name="connsiteX22" fmla="*/ 0 w 5997097"/>
                <a:gd name="connsiteY22" fmla="*/ 1238681 h 6768121"/>
                <a:gd name="connsiteX23" fmla="*/ 0 w 5997097"/>
                <a:gd name="connsiteY23" fmla="*/ 263550 h 6768121"/>
                <a:gd name="connsiteX24" fmla="*/ 34329 w 5997097"/>
                <a:gd name="connsiteY24" fmla="*/ 248767 h 6768121"/>
                <a:gd name="connsiteX25" fmla="*/ 1389767 w 5997097"/>
                <a:gd name="connsiteY25" fmla="*/ 0 h 67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97097" h="6768121">
                  <a:moveTo>
                    <a:pt x="0" y="5929955"/>
                  </a:moveTo>
                  <a:lnTo>
                    <a:pt x="204947" y="6088753"/>
                  </a:lnTo>
                  <a:cubicBezTo>
                    <a:pt x="536028" y="6347537"/>
                    <a:pt x="834815" y="6574463"/>
                    <a:pt x="1135927" y="6730112"/>
                  </a:cubicBezTo>
                  <a:lnTo>
                    <a:pt x="1219620" y="6768121"/>
                  </a:lnTo>
                  <a:lnTo>
                    <a:pt x="0" y="6768121"/>
                  </a:lnTo>
                  <a:close/>
                  <a:moveTo>
                    <a:pt x="1389767" y="0"/>
                  </a:moveTo>
                  <a:lnTo>
                    <a:pt x="1390348" y="292"/>
                  </a:lnTo>
                  <a:cubicBezTo>
                    <a:pt x="3677502" y="292"/>
                    <a:pt x="5997097" y="1835776"/>
                    <a:pt x="5997097" y="4099802"/>
                  </a:cubicBezTo>
                  <a:cubicBezTo>
                    <a:pt x="5997097" y="4948885"/>
                    <a:pt x="5526225" y="5397792"/>
                    <a:pt x="5082265" y="6052096"/>
                  </a:cubicBezTo>
                  <a:cubicBezTo>
                    <a:pt x="4908898" y="6307797"/>
                    <a:pt x="4725489" y="6541021"/>
                    <a:pt x="4527964" y="6748257"/>
                  </a:cubicBezTo>
                  <a:lnTo>
                    <a:pt x="4507706" y="6768121"/>
                  </a:lnTo>
                  <a:lnTo>
                    <a:pt x="3011909" y="6768121"/>
                  </a:lnTo>
                  <a:lnTo>
                    <a:pt x="3041514" y="6756841"/>
                  </a:lnTo>
                  <a:cubicBezTo>
                    <a:pt x="3144608" y="6713092"/>
                    <a:pt x="3243834" y="6661888"/>
                    <a:pt x="3339587" y="6603120"/>
                  </a:cubicBezTo>
                  <a:cubicBezTo>
                    <a:pt x="3700923" y="6381722"/>
                    <a:pt x="4034475" y="6041040"/>
                    <a:pt x="4359591" y="5561878"/>
                  </a:cubicBezTo>
                  <a:cubicBezTo>
                    <a:pt x="4451526" y="5426449"/>
                    <a:pt x="4540696" y="5304113"/>
                    <a:pt x="4626956" y="5185850"/>
                  </a:cubicBezTo>
                  <a:cubicBezTo>
                    <a:pt x="4972001" y="4713668"/>
                    <a:pt x="5124303" y="4488342"/>
                    <a:pt x="5124303" y="4099802"/>
                  </a:cubicBezTo>
                  <a:cubicBezTo>
                    <a:pt x="5124303" y="3693373"/>
                    <a:pt x="5022478" y="3291306"/>
                    <a:pt x="4823481" y="2904512"/>
                  </a:cubicBezTo>
                  <a:cubicBezTo>
                    <a:pt x="4628994" y="2527756"/>
                    <a:pt x="4338498" y="2167874"/>
                    <a:pt x="3983561" y="1863706"/>
                  </a:cubicBezTo>
                  <a:cubicBezTo>
                    <a:pt x="3620116" y="1554184"/>
                    <a:pt x="3207009" y="1308274"/>
                    <a:pt x="2761651" y="1136378"/>
                  </a:cubicBezTo>
                  <a:cubicBezTo>
                    <a:pt x="2312890" y="964438"/>
                    <a:pt x="1838235" y="873085"/>
                    <a:pt x="1390348" y="873085"/>
                  </a:cubicBezTo>
                  <a:cubicBezTo>
                    <a:pt x="966023" y="873085"/>
                    <a:pt x="576467" y="954255"/>
                    <a:pt x="232295" y="1114121"/>
                  </a:cubicBezTo>
                  <a:lnTo>
                    <a:pt x="0" y="1238681"/>
                  </a:lnTo>
                  <a:lnTo>
                    <a:pt x="0" y="263550"/>
                  </a:lnTo>
                  <a:lnTo>
                    <a:pt x="34329" y="248767"/>
                  </a:lnTo>
                  <a:cubicBezTo>
                    <a:pt x="439058" y="87831"/>
                    <a:pt x="892378" y="0"/>
                    <a:pt x="138976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42" name="Freeform: Shape 41">
              <a:extLst>
                <a:ext uri="{FF2B5EF4-FFF2-40B4-BE49-F238E27FC236}">
                  <a16:creationId xmlns:a16="http://schemas.microsoft.com/office/drawing/2014/main" id="{AFB69BCB-EE83-44E6-8C11-3344C73D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423049" cy="6857275"/>
            </a:xfrm>
            <a:custGeom>
              <a:avLst/>
              <a:gdLst>
                <a:gd name="connsiteX0" fmla="*/ 3207935 w 6423049"/>
                <a:gd name="connsiteY0" fmla="*/ 0 h 6857275"/>
                <a:gd name="connsiteX1" fmla="*/ 6423049 w 6423049"/>
                <a:gd name="connsiteY1" fmla="*/ 0 h 6857275"/>
                <a:gd name="connsiteX2" fmla="*/ 6423049 w 6423049"/>
                <a:gd name="connsiteY2" fmla="*/ 6857275 h 6857275"/>
                <a:gd name="connsiteX3" fmla="*/ 5115455 w 6423049"/>
                <a:gd name="connsiteY3" fmla="*/ 6857275 h 6857275"/>
                <a:gd name="connsiteX4" fmla="*/ 5327016 w 6423049"/>
                <a:gd name="connsiteY4" fmla="*/ 6576778 h 6857275"/>
                <a:gd name="connsiteX5" fmla="*/ 6096492 w 6423049"/>
                <a:gd name="connsiteY5" fmla="*/ 4101445 h 6857275"/>
                <a:gd name="connsiteX6" fmla="*/ 3253269 w 6423049"/>
                <a:gd name="connsiteY6" fmla="*/ 15400 h 6857275"/>
                <a:gd name="connsiteX7" fmla="*/ 0 w 6423049"/>
                <a:gd name="connsiteY7" fmla="*/ 0 h 6857275"/>
                <a:gd name="connsiteX8" fmla="*/ 318887 w 6423049"/>
                <a:gd name="connsiteY8" fmla="*/ 0 h 6857275"/>
                <a:gd name="connsiteX9" fmla="*/ 273553 w 6423049"/>
                <a:gd name="connsiteY9" fmla="*/ 15400 h 6857275"/>
                <a:gd name="connsiteX10" fmla="*/ 76780 w 6423049"/>
                <a:gd name="connsiteY10" fmla="*/ 93287 h 6857275"/>
                <a:gd name="connsiteX11" fmla="*/ 0 w 6423049"/>
                <a:gd name="connsiteY11" fmla="*/ 128134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3049" h="6857275">
                  <a:moveTo>
                    <a:pt x="3207935" y="0"/>
                  </a:moveTo>
                  <a:lnTo>
                    <a:pt x="6423049" y="0"/>
                  </a:lnTo>
                  <a:lnTo>
                    <a:pt x="6423049" y="6857275"/>
                  </a:lnTo>
                  <a:lnTo>
                    <a:pt x="5115455" y="6857275"/>
                  </a:lnTo>
                  <a:lnTo>
                    <a:pt x="5327016" y="6576778"/>
                  </a:lnTo>
                  <a:cubicBezTo>
                    <a:pt x="5812196" y="5874153"/>
                    <a:pt x="6096492" y="5021129"/>
                    <a:pt x="6096492" y="4101445"/>
                  </a:cubicBezTo>
                  <a:cubicBezTo>
                    <a:pt x="6096492" y="2224539"/>
                    <a:pt x="4912418" y="625268"/>
                    <a:pt x="3253269" y="15400"/>
                  </a:cubicBezTo>
                  <a:close/>
                  <a:moveTo>
                    <a:pt x="0" y="0"/>
                  </a:moveTo>
                  <a:lnTo>
                    <a:pt x="318887" y="0"/>
                  </a:lnTo>
                  <a:lnTo>
                    <a:pt x="273553" y="15400"/>
                  </a:lnTo>
                  <a:cubicBezTo>
                    <a:pt x="207186" y="39794"/>
                    <a:pt x="141580" y="65772"/>
                    <a:pt x="76780" y="93287"/>
                  </a:cubicBezTo>
                  <a:lnTo>
                    <a:pt x="0" y="1281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43" name="Freeform: Shape 42">
              <a:extLst>
                <a:ext uri="{FF2B5EF4-FFF2-40B4-BE49-F238E27FC236}">
                  <a16:creationId xmlns:a16="http://schemas.microsoft.com/office/drawing/2014/main" id="{98E9BA58-2C07-4CA1-99C2-7738FBA37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158587" cy="6857275"/>
            </a:xfrm>
            <a:custGeom>
              <a:avLst/>
              <a:gdLst>
                <a:gd name="connsiteX0" fmla="*/ 233278 w 6158587"/>
                <a:gd name="connsiteY0" fmla="*/ 0 h 6857275"/>
                <a:gd name="connsiteX1" fmla="*/ 3441063 w 6158587"/>
                <a:gd name="connsiteY1" fmla="*/ 0 h 6857275"/>
                <a:gd name="connsiteX2" fmla="*/ 3535825 w 6158587"/>
                <a:gd name="connsiteY2" fmla="*/ 38136 h 6857275"/>
                <a:gd name="connsiteX3" fmla="*/ 6158587 w 6158587"/>
                <a:gd name="connsiteY3" fmla="*/ 4076179 h 6857275"/>
                <a:gd name="connsiteX4" fmla="*/ 5573039 w 6158587"/>
                <a:gd name="connsiteY4" fmla="*/ 6283960 h 6857275"/>
                <a:gd name="connsiteX5" fmla="*/ 5222761 w 6158587"/>
                <a:gd name="connsiteY5" fmla="*/ 6804016 h 6857275"/>
                <a:gd name="connsiteX6" fmla="*/ 5179011 w 6158587"/>
                <a:gd name="connsiteY6" fmla="*/ 6857275 h 6857275"/>
                <a:gd name="connsiteX7" fmla="*/ 4477061 w 6158587"/>
                <a:gd name="connsiteY7" fmla="*/ 6857275 h 6857275"/>
                <a:gd name="connsiteX8" fmla="*/ 4532922 w 6158587"/>
                <a:gd name="connsiteY8" fmla="*/ 6798071 h 6857275"/>
                <a:gd name="connsiteX9" fmla="*/ 4660563 w 6158587"/>
                <a:gd name="connsiteY9" fmla="*/ 6651672 h 6857275"/>
                <a:gd name="connsiteX10" fmla="*/ 4772511 w 6158587"/>
                <a:gd name="connsiteY10" fmla="*/ 6513379 h 6857275"/>
                <a:gd name="connsiteX11" fmla="*/ 4781959 w 6158587"/>
                <a:gd name="connsiteY11" fmla="*/ 6501404 h 6857275"/>
                <a:gd name="connsiteX12" fmla="*/ 4800713 w 6158587"/>
                <a:gd name="connsiteY12" fmla="*/ 6476578 h 6857275"/>
                <a:gd name="connsiteX13" fmla="*/ 4897916 w 6158587"/>
                <a:gd name="connsiteY13" fmla="*/ 6345878 h 6857275"/>
                <a:gd name="connsiteX14" fmla="*/ 4953461 w 6158587"/>
                <a:gd name="connsiteY14" fmla="*/ 6268773 h 6857275"/>
                <a:gd name="connsiteX15" fmla="*/ 5015304 w 6158587"/>
                <a:gd name="connsiteY15" fmla="*/ 6182904 h 6857275"/>
                <a:gd name="connsiteX16" fmla="*/ 5136557 w 6158587"/>
                <a:gd name="connsiteY16" fmla="*/ 6021245 h 6857275"/>
                <a:gd name="connsiteX17" fmla="*/ 5232471 w 6158587"/>
                <a:gd name="connsiteY17" fmla="*/ 5895802 h 6857275"/>
                <a:gd name="connsiteX18" fmla="*/ 5377488 w 6158587"/>
                <a:gd name="connsiteY18" fmla="*/ 5704644 h 6857275"/>
                <a:gd name="connsiteX19" fmla="*/ 5492012 w 6158587"/>
                <a:gd name="connsiteY19" fmla="*/ 5545320 h 6857275"/>
                <a:gd name="connsiteX20" fmla="*/ 5598378 w 6158587"/>
                <a:gd name="connsiteY20" fmla="*/ 5383077 h 6857275"/>
                <a:gd name="connsiteX21" fmla="*/ 5694293 w 6158587"/>
                <a:gd name="connsiteY21" fmla="*/ 5215869 h 6857275"/>
                <a:gd name="connsiteX22" fmla="*/ 5726646 w 6158587"/>
                <a:gd name="connsiteY22" fmla="*/ 5151759 h 6857275"/>
                <a:gd name="connsiteX23" fmla="*/ 5736953 w 6158587"/>
                <a:gd name="connsiteY23" fmla="*/ 5130730 h 6857275"/>
                <a:gd name="connsiteX24" fmla="*/ 5748406 w 6158587"/>
                <a:gd name="connsiteY24" fmla="*/ 5105613 h 6857275"/>
                <a:gd name="connsiteX25" fmla="*/ 5775318 w 6158587"/>
                <a:gd name="connsiteY25" fmla="*/ 5043695 h 6857275"/>
                <a:gd name="connsiteX26" fmla="*/ 5887267 w 6158587"/>
                <a:gd name="connsiteY26" fmla="*/ 4677444 h 6857275"/>
                <a:gd name="connsiteX27" fmla="*/ 5925776 w 6158587"/>
                <a:gd name="connsiteY27" fmla="*/ 4291476 h 6857275"/>
                <a:gd name="connsiteX28" fmla="*/ 5837592 w 6158587"/>
                <a:gd name="connsiteY28" fmla="*/ 3514285 h 6857275"/>
                <a:gd name="connsiteX29" fmla="*/ 5728651 w 6158587"/>
                <a:gd name="connsiteY29" fmla="*/ 3139270 h 6857275"/>
                <a:gd name="connsiteX30" fmla="*/ 5728651 w 6158587"/>
                <a:gd name="connsiteY30" fmla="*/ 3138540 h 6857275"/>
                <a:gd name="connsiteX31" fmla="*/ 5707749 w 6158587"/>
                <a:gd name="connsiteY31" fmla="*/ 3080127 h 6857275"/>
                <a:gd name="connsiteX32" fmla="*/ 5695151 w 6158587"/>
                <a:gd name="connsiteY32" fmla="*/ 3046393 h 6857275"/>
                <a:gd name="connsiteX33" fmla="*/ 5662512 w 6158587"/>
                <a:gd name="connsiteY33" fmla="*/ 2963300 h 6857275"/>
                <a:gd name="connsiteX34" fmla="*/ 5659648 w 6158587"/>
                <a:gd name="connsiteY34" fmla="*/ 2956436 h 6857275"/>
                <a:gd name="connsiteX35" fmla="*/ 5641039 w 6158587"/>
                <a:gd name="connsiteY35" fmla="*/ 2911751 h 6857275"/>
                <a:gd name="connsiteX36" fmla="*/ 5621283 w 6158587"/>
                <a:gd name="connsiteY36" fmla="*/ 2867941 h 6857275"/>
                <a:gd name="connsiteX37" fmla="*/ 5581056 w 6158587"/>
                <a:gd name="connsiteY37" fmla="*/ 2780320 h 6857275"/>
                <a:gd name="connsiteX38" fmla="*/ 5397674 w 6158587"/>
                <a:gd name="connsiteY38" fmla="*/ 2438163 h 6857275"/>
                <a:gd name="connsiteX39" fmla="*/ 5182080 w 6158587"/>
                <a:gd name="connsiteY39" fmla="*/ 2116889 h 6857275"/>
                <a:gd name="connsiteX40" fmla="*/ 4676024 w 6158587"/>
                <a:gd name="connsiteY40" fmla="*/ 1540786 h 6857275"/>
                <a:gd name="connsiteX41" fmla="*/ 4391860 w 6158587"/>
                <a:gd name="connsiteY41" fmla="*/ 1286395 h 6857275"/>
                <a:gd name="connsiteX42" fmla="*/ 4318851 w 6158587"/>
                <a:gd name="connsiteY42" fmla="*/ 1226959 h 6857275"/>
                <a:gd name="connsiteX43" fmla="*/ 4306254 w 6158587"/>
                <a:gd name="connsiteY43" fmla="*/ 1216883 h 6857275"/>
                <a:gd name="connsiteX44" fmla="*/ 4244123 w 6158587"/>
                <a:gd name="connsiteY44" fmla="*/ 1168254 h 6857275"/>
                <a:gd name="connsiteX45" fmla="*/ 4092378 w 6158587"/>
                <a:gd name="connsiteY45" fmla="*/ 1055078 h 6857275"/>
                <a:gd name="connsiteX46" fmla="*/ 3449179 w 6158587"/>
                <a:gd name="connsiteY46" fmla="*/ 660348 h 6857275"/>
                <a:gd name="connsiteX47" fmla="*/ 3110758 w 6158587"/>
                <a:gd name="connsiteY47" fmla="*/ 500442 h 6857275"/>
                <a:gd name="connsiteX48" fmla="*/ 2762316 w 6158587"/>
                <a:gd name="connsiteY48" fmla="*/ 368135 h 6857275"/>
                <a:gd name="connsiteX49" fmla="*/ 2404426 w 6158587"/>
                <a:gd name="connsiteY49" fmla="*/ 264452 h 6857275"/>
                <a:gd name="connsiteX50" fmla="*/ 2040668 w 6158587"/>
                <a:gd name="connsiteY50" fmla="*/ 191435 h 6857275"/>
                <a:gd name="connsiteX51" fmla="*/ 1461459 w 6158587"/>
                <a:gd name="connsiteY51" fmla="*/ 147625 h 6857275"/>
                <a:gd name="connsiteX52" fmla="*/ 1300837 w 6158587"/>
                <a:gd name="connsiteY52" fmla="*/ 150983 h 6857275"/>
                <a:gd name="connsiteX53" fmla="*/ 932928 w 6158587"/>
                <a:gd name="connsiteY53" fmla="*/ 183842 h 6857275"/>
                <a:gd name="connsiteX54" fmla="*/ 568022 w 6158587"/>
                <a:gd name="connsiteY54" fmla="*/ 256858 h 6857275"/>
                <a:gd name="connsiteX55" fmla="*/ 39597 w 6158587"/>
                <a:gd name="connsiteY55" fmla="*/ 447169 h 6857275"/>
                <a:gd name="connsiteX56" fmla="*/ 0 w 6158587"/>
                <a:gd name="connsiteY56" fmla="*/ 467328 h 6857275"/>
                <a:gd name="connsiteX57" fmla="*/ 0 w 6158587"/>
                <a:gd name="connsiteY57" fmla="*/ 112255 h 6857275"/>
                <a:gd name="connsiteX58" fmla="*/ 79310 w 6158587"/>
                <a:gd name="connsiteY58" fmla="*/ 70390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8587" h="6857275">
                  <a:moveTo>
                    <a:pt x="233278" y="0"/>
                  </a:moveTo>
                  <a:lnTo>
                    <a:pt x="3441063" y="0"/>
                  </a:lnTo>
                  <a:lnTo>
                    <a:pt x="3535825" y="38136"/>
                  </a:lnTo>
                  <a:cubicBezTo>
                    <a:pt x="5077434" y="703644"/>
                    <a:pt x="6158926" y="2261149"/>
                    <a:pt x="6158587" y="4076179"/>
                  </a:cubicBezTo>
                  <a:cubicBezTo>
                    <a:pt x="6158441" y="4852011"/>
                    <a:pt x="5956378" y="5613884"/>
                    <a:pt x="5573039" y="6283960"/>
                  </a:cubicBezTo>
                  <a:cubicBezTo>
                    <a:pt x="5468266" y="6466229"/>
                    <a:pt x="5351134" y="6639962"/>
                    <a:pt x="5222761" y="6804016"/>
                  </a:cubicBezTo>
                  <a:lnTo>
                    <a:pt x="5179011" y="6857275"/>
                  </a:lnTo>
                  <a:lnTo>
                    <a:pt x="4477061" y="6857275"/>
                  </a:lnTo>
                  <a:lnTo>
                    <a:pt x="4532922" y="6798071"/>
                  </a:lnTo>
                  <a:cubicBezTo>
                    <a:pt x="4575851" y="6750793"/>
                    <a:pt x="4618547" y="6701908"/>
                    <a:pt x="4660563" y="6651672"/>
                  </a:cubicBezTo>
                  <a:cubicBezTo>
                    <a:pt x="4698786" y="6606693"/>
                    <a:pt x="4736294" y="6559232"/>
                    <a:pt x="4772511" y="6513379"/>
                  </a:cubicBezTo>
                  <a:lnTo>
                    <a:pt x="4781959" y="6501404"/>
                  </a:lnTo>
                  <a:lnTo>
                    <a:pt x="4800713" y="6476578"/>
                  </a:lnTo>
                  <a:cubicBezTo>
                    <a:pt x="4833067" y="6434082"/>
                    <a:pt x="4866565" y="6389979"/>
                    <a:pt x="4897916" y="6345878"/>
                  </a:cubicBezTo>
                  <a:cubicBezTo>
                    <a:pt x="4916097" y="6321199"/>
                    <a:pt x="4934277" y="6295788"/>
                    <a:pt x="4953461" y="6268773"/>
                  </a:cubicBezTo>
                  <a:cubicBezTo>
                    <a:pt x="4972643" y="6241756"/>
                    <a:pt x="4994547" y="6211234"/>
                    <a:pt x="5015304" y="6182904"/>
                  </a:cubicBezTo>
                  <a:cubicBezTo>
                    <a:pt x="5059253" y="6123177"/>
                    <a:pt x="5103202" y="6065201"/>
                    <a:pt x="5136557" y="6021245"/>
                  </a:cubicBezTo>
                  <a:cubicBezTo>
                    <a:pt x="5169913" y="5977289"/>
                    <a:pt x="5200977" y="5936836"/>
                    <a:pt x="5232471" y="5895802"/>
                  </a:cubicBezTo>
                  <a:cubicBezTo>
                    <a:pt x="5280429" y="5833299"/>
                    <a:pt x="5330104" y="5768607"/>
                    <a:pt x="5377488" y="5704644"/>
                  </a:cubicBezTo>
                  <a:cubicBezTo>
                    <a:pt x="5414708" y="5654117"/>
                    <a:pt x="5454220" y="5600229"/>
                    <a:pt x="5492012" y="5545320"/>
                  </a:cubicBezTo>
                  <a:cubicBezTo>
                    <a:pt x="5532669" y="5485739"/>
                    <a:pt x="5566453" y="5435067"/>
                    <a:pt x="5598378" y="5383077"/>
                  </a:cubicBezTo>
                  <a:cubicBezTo>
                    <a:pt x="5639177" y="5317217"/>
                    <a:pt x="5668668" y="5266250"/>
                    <a:pt x="5694293" y="5215869"/>
                  </a:cubicBezTo>
                  <a:cubicBezTo>
                    <a:pt x="5705458" y="5195133"/>
                    <a:pt x="5715765" y="5174104"/>
                    <a:pt x="5726646" y="5151759"/>
                  </a:cubicBezTo>
                  <a:lnTo>
                    <a:pt x="5736953" y="5130730"/>
                  </a:lnTo>
                  <a:cubicBezTo>
                    <a:pt x="5740675" y="5122261"/>
                    <a:pt x="5744540" y="5113938"/>
                    <a:pt x="5748406" y="5105613"/>
                  </a:cubicBezTo>
                  <a:cubicBezTo>
                    <a:pt x="5757997" y="5084293"/>
                    <a:pt x="5767159" y="5064140"/>
                    <a:pt x="5775318" y="5043695"/>
                  </a:cubicBezTo>
                  <a:cubicBezTo>
                    <a:pt x="5824718" y="4925802"/>
                    <a:pt x="5862228" y="4803091"/>
                    <a:pt x="5887267" y="4677444"/>
                  </a:cubicBezTo>
                  <a:cubicBezTo>
                    <a:pt x="5911983" y="4550307"/>
                    <a:pt x="5924876" y="4421080"/>
                    <a:pt x="5925776" y="4291476"/>
                  </a:cubicBezTo>
                  <a:cubicBezTo>
                    <a:pt x="5925724" y="4029813"/>
                    <a:pt x="5896133" y="3769041"/>
                    <a:pt x="5837592" y="3514285"/>
                  </a:cubicBezTo>
                  <a:cubicBezTo>
                    <a:pt x="5808496" y="3387220"/>
                    <a:pt x="5772120" y="3261997"/>
                    <a:pt x="5728651" y="3139270"/>
                  </a:cubicBezTo>
                  <a:lnTo>
                    <a:pt x="5728651" y="3138540"/>
                  </a:lnTo>
                  <a:cubicBezTo>
                    <a:pt x="5722351" y="3119409"/>
                    <a:pt x="5715193" y="3100717"/>
                    <a:pt x="5707749" y="3080127"/>
                  </a:cubicBezTo>
                  <a:cubicBezTo>
                    <a:pt x="5703455" y="3068883"/>
                    <a:pt x="5699302" y="3057637"/>
                    <a:pt x="5695151" y="3046393"/>
                  </a:cubicBezTo>
                  <a:cubicBezTo>
                    <a:pt x="5685131" y="3018793"/>
                    <a:pt x="5674107" y="2991778"/>
                    <a:pt x="5662512" y="2963300"/>
                  </a:cubicBezTo>
                  <a:lnTo>
                    <a:pt x="5659648" y="2956436"/>
                  </a:lnTo>
                  <a:lnTo>
                    <a:pt x="5641039" y="2911751"/>
                  </a:lnTo>
                  <a:lnTo>
                    <a:pt x="5621283" y="2867941"/>
                  </a:lnTo>
                  <a:cubicBezTo>
                    <a:pt x="5609687" y="2841362"/>
                    <a:pt x="5595944" y="2810548"/>
                    <a:pt x="5581056" y="2780320"/>
                  </a:cubicBezTo>
                  <a:cubicBezTo>
                    <a:pt x="5530665" y="2672839"/>
                    <a:pt x="5470683" y="2561270"/>
                    <a:pt x="5397674" y="2438163"/>
                  </a:cubicBezTo>
                  <a:cubicBezTo>
                    <a:pt x="5332395" y="2330974"/>
                    <a:pt x="5259814" y="2222909"/>
                    <a:pt x="5182080" y="2116889"/>
                  </a:cubicBezTo>
                  <a:cubicBezTo>
                    <a:pt x="5029667" y="1910602"/>
                    <a:pt x="4860375" y="1717880"/>
                    <a:pt x="4676024" y="1540786"/>
                  </a:cubicBezTo>
                  <a:cubicBezTo>
                    <a:pt x="4590130" y="1458131"/>
                    <a:pt x="4497795" y="1374893"/>
                    <a:pt x="4391860" y="1286395"/>
                  </a:cubicBezTo>
                  <a:cubicBezTo>
                    <a:pt x="4370530" y="1268433"/>
                    <a:pt x="4345334" y="1247404"/>
                    <a:pt x="4318851" y="1226959"/>
                  </a:cubicBezTo>
                  <a:lnTo>
                    <a:pt x="4306254" y="1216883"/>
                  </a:lnTo>
                  <a:cubicBezTo>
                    <a:pt x="4285925" y="1200673"/>
                    <a:pt x="4264880" y="1183880"/>
                    <a:pt x="4244123" y="1168254"/>
                  </a:cubicBezTo>
                  <a:cubicBezTo>
                    <a:pt x="4189438" y="1125467"/>
                    <a:pt x="4134322" y="1085307"/>
                    <a:pt x="4092378" y="1055078"/>
                  </a:cubicBezTo>
                  <a:cubicBezTo>
                    <a:pt x="3887264" y="908357"/>
                    <a:pt x="3672344" y="776461"/>
                    <a:pt x="3449179" y="660348"/>
                  </a:cubicBezTo>
                  <a:cubicBezTo>
                    <a:pt x="3338519" y="602958"/>
                    <a:pt x="3224710" y="549071"/>
                    <a:pt x="3110758" y="500442"/>
                  </a:cubicBezTo>
                  <a:cubicBezTo>
                    <a:pt x="2996806" y="451812"/>
                    <a:pt x="2879991" y="407565"/>
                    <a:pt x="2762316" y="368135"/>
                  </a:cubicBezTo>
                  <a:cubicBezTo>
                    <a:pt x="2649508" y="330312"/>
                    <a:pt x="2529403" y="295119"/>
                    <a:pt x="2404426" y="264452"/>
                  </a:cubicBezTo>
                  <a:cubicBezTo>
                    <a:pt x="2288900" y="236121"/>
                    <a:pt x="2166502" y="211733"/>
                    <a:pt x="2040668" y="191435"/>
                  </a:cubicBezTo>
                  <a:cubicBezTo>
                    <a:pt x="1848910" y="162425"/>
                    <a:pt x="1655321" y="147782"/>
                    <a:pt x="1461459" y="147625"/>
                  </a:cubicBezTo>
                  <a:cubicBezTo>
                    <a:pt x="1408061" y="147625"/>
                    <a:pt x="1354092" y="148794"/>
                    <a:pt x="1300837" y="150983"/>
                  </a:cubicBezTo>
                  <a:cubicBezTo>
                    <a:pt x="1177739" y="155618"/>
                    <a:pt x="1054939" y="166584"/>
                    <a:pt x="932928" y="183842"/>
                  </a:cubicBezTo>
                  <a:cubicBezTo>
                    <a:pt x="810083" y="201379"/>
                    <a:pt x="688259" y="225753"/>
                    <a:pt x="568022" y="256858"/>
                  </a:cubicBezTo>
                  <a:cubicBezTo>
                    <a:pt x="386369" y="303536"/>
                    <a:pt x="209474" y="367270"/>
                    <a:pt x="39597" y="447169"/>
                  </a:cubicBezTo>
                  <a:lnTo>
                    <a:pt x="0" y="467328"/>
                  </a:lnTo>
                  <a:lnTo>
                    <a:pt x="0" y="112255"/>
                  </a:lnTo>
                  <a:lnTo>
                    <a:pt x="79310" y="703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grpSp>
      <p:sp>
        <p:nvSpPr>
          <p:cNvPr id="19" name="TextBox 18">
            <a:extLst>
              <a:ext uri="{FF2B5EF4-FFF2-40B4-BE49-F238E27FC236}">
                <a16:creationId xmlns:a16="http://schemas.microsoft.com/office/drawing/2014/main" id="{C7CDD5D6-0D85-B1CE-383D-637C3399D062}"/>
              </a:ext>
            </a:extLst>
          </p:cNvPr>
          <p:cNvSpPr txBox="1"/>
          <p:nvPr/>
        </p:nvSpPr>
        <p:spPr>
          <a:xfrm>
            <a:off x="6129900" y="1832096"/>
            <a:ext cx="4977578"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a:solidFill>
                <a:schemeClr val="tx2"/>
              </a:solidFill>
            </a:endParaRPr>
          </a:p>
        </p:txBody>
      </p:sp>
      <p:sp>
        <p:nvSpPr>
          <p:cNvPr id="6" name="Title 2">
            <a:extLst>
              <a:ext uri="{FF2B5EF4-FFF2-40B4-BE49-F238E27FC236}">
                <a16:creationId xmlns:a16="http://schemas.microsoft.com/office/drawing/2014/main" id="{FE7AB9E2-260D-3BF2-37AD-08544E946846}"/>
              </a:ext>
            </a:extLst>
          </p:cNvPr>
          <p:cNvSpPr txBox="1">
            <a:spLocks/>
          </p:cNvSpPr>
          <p:nvPr/>
        </p:nvSpPr>
        <p:spPr>
          <a:xfrm>
            <a:off x="4683979" y="-1"/>
            <a:ext cx="6423499" cy="111339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500">
                <a:solidFill>
                  <a:srgbClr val="358CA3"/>
                </a:solidFill>
                <a:latin typeface="Arial Black" panose="020B0A04020102020204" pitchFamily="34" charset="0"/>
              </a:rPr>
              <a:t>Topic </a:t>
            </a:r>
            <a:r>
              <a:rPr lang="en-US" sz="4500">
                <a:solidFill>
                  <a:schemeClr val="bg2">
                    <a:lumMod val="50000"/>
                  </a:schemeClr>
                </a:solidFill>
                <a:latin typeface="Arial Black" panose="020B0A04020102020204" pitchFamily="34" charset="0"/>
              </a:rPr>
              <a:t>Modeling</a:t>
            </a:r>
            <a:endParaRPr lang="en-GB" sz="4500">
              <a:solidFill>
                <a:schemeClr val="bg2">
                  <a:lumMod val="50000"/>
                </a:schemeClr>
              </a:solidFill>
              <a:latin typeface="Arial Black" panose="020B0A04020102020204" pitchFamily="34" charset="0"/>
            </a:endParaRPr>
          </a:p>
        </p:txBody>
      </p:sp>
      <p:pic>
        <p:nvPicPr>
          <p:cNvPr id="4098" name="Picture 2">
            <a:extLst>
              <a:ext uri="{FF2B5EF4-FFF2-40B4-BE49-F238E27FC236}">
                <a16:creationId xmlns:a16="http://schemas.microsoft.com/office/drawing/2014/main" id="{B9BA6FB7-D612-FF52-1E26-847EB6218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863" y="1715671"/>
            <a:ext cx="3297480" cy="9513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ternational Cricket Council ICC logo transparent PNG - StickPNG">
            <a:extLst>
              <a:ext uri="{FF2B5EF4-FFF2-40B4-BE49-F238E27FC236}">
                <a16:creationId xmlns:a16="http://schemas.microsoft.com/office/drawing/2014/main" id="{914A99BD-366A-608A-4209-6FE8CA5192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911" y="1262807"/>
            <a:ext cx="891575" cy="4567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0A35C84-EC36-D680-E635-BAB18F8F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1948" y="2586583"/>
            <a:ext cx="632473" cy="5364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lovakia - Wikipedia">
            <a:extLst>
              <a:ext uri="{FF2B5EF4-FFF2-40B4-BE49-F238E27FC236}">
                <a16:creationId xmlns:a16="http://schemas.microsoft.com/office/drawing/2014/main" id="{5DE0A1D9-B0BF-316D-0E8A-AFAC3191B3B3}"/>
              </a:ext>
            </a:extLst>
          </p:cNvPr>
          <p:cNvPicPr>
            <a:picLocks noChangeAspect="1"/>
          </p:cNvPicPr>
          <p:nvPr/>
        </p:nvPicPr>
        <p:blipFill>
          <a:blip r:embed="rId6"/>
          <a:stretch>
            <a:fillRect/>
          </a:stretch>
        </p:blipFill>
        <p:spPr>
          <a:xfrm>
            <a:off x="10307828" y="2483019"/>
            <a:ext cx="923311" cy="612366"/>
          </a:xfrm>
          <a:prstGeom prst="rect">
            <a:avLst/>
          </a:prstGeom>
        </p:spPr>
      </p:pic>
      <p:pic>
        <p:nvPicPr>
          <p:cNvPr id="2" name="Picture 1" descr="Suzlon Renews Service Agreement With Exelon Wind - North American Windpower">
            <a:extLst>
              <a:ext uri="{FF2B5EF4-FFF2-40B4-BE49-F238E27FC236}">
                <a16:creationId xmlns:a16="http://schemas.microsoft.com/office/drawing/2014/main" id="{2BC70384-4C7D-5ABF-A141-A62FC52C56B0}"/>
              </a:ext>
            </a:extLst>
          </p:cNvPr>
          <p:cNvPicPr>
            <a:picLocks noChangeAspect="1"/>
          </p:cNvPicPr>
          <p:nvPr/>
        </p:nvPicPr>
        <p:blipFill>
          <a:blip r:embed="rId7"/>
          <a:stretch>
            <a:fillRect/>
          </a:stretch>
        </p:blipFill>
        <p:spPr>
          <a:xfrm>
            <a:off x="8092168" y="4622479"/>
            <a:ext cx="1819275" cy="2170074"/>
          </a:xfrm>
          <a:prstGeom prst="rect">
            <a:avLst/>
          </a:prstGeom>
        </p:spPr>
      </p:pic>
      <p:pic>
        <p:nvPicPr>
          <p:cNvPr id="4" name="Picture 3" descr="CRISIL Limited">
            <a:extLst>
              <a:ext uri="{FF2B5EF4-FFF2-40B4-BE49-F238E27FC236}">
                <a16:creationId xmlns:a16="http://schemas.microsoft.com/office/drawing/2014/main" id="{D34D00BF-48D3-7341-B325-90B824CE4ECB}"/>
              </a:ext>
            </a:extLst>
          </p:cNvPr>
          <p:cNvPicPr>
            <a:picLocks noChangeAspect="1"/>
          </p:cNvPicPr>
          <p:nvPr/>
        </p:nvPicPr>
        <p:blipFill>
          <a:blip r:embed="rId8"/>
          <a:stretch>
            <a:fillRect/>
          </a:stretch>
        </p:blipFill>
        <p:spPr>
          <a:xfrm>
            <a:off x="10641468" y="5013552"/>
            <a:ext cx="928008" cy="928008"/>
          </a:xfrm>
          <a:prstGeom prst="rect">
            <a:avLst/>
          </a:prstGeom>
        </p:spPr>
      </p:pic>
      <p:sp>
        <p:nvSpPr>
          <p:cNvPr id="7" name="Oval 6">
            <a:extLst>
              <a:ext uri="{FF2B5EF4-FFF2-40B4-BE49-F238E27FC236}">
                <a16:creationId xmlns:a16="http://schemas.microsoft.com/office/drawing/2014/main" id="{779E70B6-02FC-35EF-F9D2-2B1EC14099E7}"/>
              </a:ext>
            </a:extLst>
          </p:cNvPr>
          <p:cNvSpPr/>
          <p:nvPr/>
        </p:nvSpPr>
        <p:spPr>
          <a:xfrm>
            <a:off x="5591174" y="1176337"/>
            <a:ext cx="6372225" cy="2428875"/>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een Energy PNG">
            <a:extLst>
              <a:ext uri="{FF2B5EF4-FFF2-40B4-BE49-F238E27FC236}">
                <a16:creationId xmlns:a16="http://schemas.microsoft.com/office/drawing/2014/main" id="{CE3455FA-594A-59CF-3DD5-C72202E24090}"/>
              </a:ext>
            </a:extLst>
          </p:cNvPr>
          <p:cNvPicPr>
            <a:picLocks noChangeAspect="1"/>
          </p:cNvPicPr>
          <p:nvPr/>
        </p:nvPicPr>
        <p:blipFill>
          <a:blip r:embed="rId9"/>
          <a:stretch>
            <a:fillRect/>
          </a:stretch>
        </p:blipFill>
        <p:spPr>
          <a:xfrm>
            <a:off x="6248400" y="4800599"/>
            <a:ext cx="1066800" cy="1034143"/>
          </a:xfrm>
          <a:prstGeom prst="rect">
            <a:avLst/>
          </a:prstGeom>
        </p:spPr>
      </p:pic>
      <p:pic>
        <p:nvPicPr>
          <p:cNvPr id="9" name="Picture 8" descr="File:Adani logo 2012.svg - Wikipedia">
            <a:extLst>
              <a:ext uri="{FF2B5EF4-FFF2-40B4-BE49-F238E27FC236}">
                <a16:creationId xmlns:a16="http://schemas.microsoft.com/office/drawing/2014/main" id="{C8B7B645-15B5-D3B2-2188-0DB4E811CD3E}"/>
              </a:ext>
            </a:extLst>
          </p:cNvPr>
          <p:cNvPicPr>
            <a:picLocks noChangeAspect="1"/>
          </p:cNvPicPr>
          <p:nvPr/>
        </p:nvPicPr>
        <p:blipFill>
          <a:blip r:embed="rId10"/>
          <a:stretch>
            <a:fillRect/>
          </a:stretch>
        </p:blipFill>
        <p:spPr>
          <a:xfrm>
            <a:off x="8175173" y="3988610"/>
            <a:ext cx="1415141" cy="480978"/>
          </a:xfrm>
          <a:prstGeom prst="rect">
            <a:avLst/>
          </a:prstGeom>
        </p:spPr>
      </p:pic>
      <p:sp>
        <p:nvSpPr>
          <p:cNvPr id="10" name="Oval 9">
            <a:extLst>
              <a:ext uri="{FF2B5EF4-FFF2-40B4-BE49-F238E27FC236}">
                <a16:creationId xmlns:a16="http://schemas.microsoft.com/office/drawing/2014/main" id="{10E9C5D5-8234-473B-25D9-49BFA9E7B5C7}"/>
              </a:ext>
            </a:extLst>
          </p:cNvPr>
          <p:cNvSpPr/>
          <p:nvPr/>
        </p:nvSpPr>
        <p:spPr>
          <a:xfrm>
            <a:off x="5819774" y="3821565"/>
            <a:ext cx="6372225" cy="297316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45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324</Words>
  <Application>Microsoft Office PowerPoint</Application>
  <PresentationFormat>Widescreen</PresentationFormat>
  <Paragraphs>50</Paragraphs>
  <Slides>12</Slides>
  <Notes>1</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Black</vt:lpstr>
      <vt:lpstr>Calibri</vt:lpstr>
      <vt:lpstr>Calibri Light</vt:lpstr>
      <vt:lpstr>Söhne</vt:lpstr>
      <vt:lpstr>Office Theme</vt:lpstr>
      <vt:lpstr>Bulls &amp; Bears</vt:lpstr>
      <vt:lpstr>PowerPoint Presentation</vt:lpstr>
      <vt:lpstr>PowerPoint Presentation</vt:lpstr>
      <vt:lpstr>PowerPoint Presentation</vt:lpstr>
      <vt:lpstr>PowerPoint Presentation</vt:lpstr>
      <vt:lpstr>PowerPoint Presentation</vt:lpstr>
      <vt:lpstr>Analysis</vt:lpstr>
      <vt:lpstr>Important Features</vt:lpstr>
      <vt:lpstr>PowerPoint Presentation</vt:lpstr>
      <vt:lpstr>Insights and Recommendations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Deckzi Solutions</dc:creator>
  <cp:lastModifiedBy>Bhuvana Chandrika</cp:lastModifiedBy>
  <cp:revision>4</cp:revision>
  <dcterms:created xsi:type="dcterms:W3CDTF">2023-05-17T08:26:40Z</dcterms:created>
  <dcterms:modified xsi:type="dcterms:W3CDTF">2023-10-12T15:43:17Z</dcterms:modified>
</cp:coreProperties>
</file>